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8"/>
  </p:notesMasterIdLst>
  <p:sldIdLst>
    <p:sldId id="2147375860" r:id="rId6"/>
    <p:sldId id="334" r:id="rId7"/>
    <p:sldId id="2147375811" r:id="rId8"/>
    <p:sldId id="2147375862" r:id="rId9"/>
    <p:sldId id="2147375818" r:id="rId10"/>
    <p:sldId id="2147375840" r:id="rId11"/>
    <p:sldId id="2147375879" r:id="rId12"/>
    <p:sldId id="2147375880" r:id="rId13"/>
    <p:sldId id="2147375873" r:id="rId14"/>
    <p:sldId id="2147375881" r:id="rId15"/>
    <p:sldId id="2147375863" r:id="rId16"/>
    <p:sldId id="2147375852" r:id="rId17"/>
    <p:sldId id="2147375864" r:id="rId18"/>
    <p:sldId id="2147375865" r:id="rId19"/>
    <p:sldId id="2147375843" r:id="rId20"/>
    <p:sldId id="2147375842" r:id="rId21"/>
    <p:sldId id="2147375866" r:id="rId22"/>
    <p:sldId id="2147375877" r:id="rId23"/>
    <p:sldId id="2147375878" r:id="rId24"/>
    <p:sldId id="2147375871" r:id="rId25"/>
    <p:sldId id="2147375882" r:id="rId26"/>
    <p:sldId id="2147375867" r:id="rId27"/>
    <p:sldId id="2147375868" r:id="rId28"/>
    <p:sldId id="2147375869" r:id="rId29"/>
    <p:sldId id="2147375872" r:id="rId30"/>
    <p:sldId id="2147375855" r:id="rId31"/>
    <p:sldId id="2147375856" r:id="rId32"/>
    <p:sldId id="2147375857" r:id="rId33"/>
    <p:sldId id="2147375858" r:id="rId34"/>
    <p:sldId id="2147375859" r:id="rId35"/>
    <p:sldId id="2147375874" r:id="rId36"/>
    <p:sldId id="214737583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83B0B0-2E73-48EC-BBD6-21C053EC9A26}">
          <p14:sldIdLst>
            <p14:sldId id="2147375860"/>
            <p14:sldId id="334"/>
            <p14:sldId id="2147375811"/>
            <p14:sldId id="2147375862"/>
            <p14:sldId id="2147375818"/>
            <p14:sldId id="2147375840"/>
            <p14:sldId id="2147375879"/>
            <p14:sldId id="2147375880"/>
            <p14:sldId id="2147375873"/>
            <p14:sldId id="2147375881"/>
            <p14:sldId id="2147375863"/>
            <p14:sldId id="2147375852"/>
            <p14:sldId id="2147375864"/>
            <p14:sldId id="2147375865"/>
            <p14:sldId id="2147375843"/>
            <p14:sldId id="2147375842"/>
            <p14:sldId id="2147375866"/>
            <p14:sldId id="2147375877"/>
            <p14:sldId id="2147375878"/>
            <p14:sldId id="2147375871"/>
            <p14:sldId id="2147375882"/>
            <p14:sldId id="2147375867"/>
            <p14:sldId id="2147375868"/>
            <p14:sldId id="2147375869"/>
            <p14:sldId id="2147375872"/>
            <p14:sldId id="2147375855"/>
            <p14:sldId id="2147375856"/>
            <p14:sldId id="2147375857"/>
            <p14:sldId id="2147375858"/>
            <p14:sldId id="2147375859"/>
            <p14:sldId id="2147375874"/>
            <p14:sldId id="2147375839"/>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227922-1D45-AD79-C905-22F0A28FFFFE}" name="Casey Bell, Chief Operating Officer, OPEN MINDS" initials="CB" userId="S::cbell@openminds.com::23cd8f3d-c648-40b2-b302-f6d40fc3f3fb" providerId="AD"/>
  <p188:author id="{95D7669B-BD87-A54F-D28E-6CFA580338B9}" name="Lauren Frantz, Executive Vice President, OPEN MINDS" initials="LM" userId="S::lfrantz@openminds.com::480f6a57-a722-45fc-ab49-a719660cde02" providerId="AD"/>
  <p188:author id="{23F967A3-74D0-73C5-963E-9481D1EE2D32}" name="Stuart Buttlaire, Vice President, Clinical Excellence and Leadership, OPEN MINDS" initials="SM" userId="S::sbuttlaire@openminds.com::f2ba1b7a-0f73-4fa2-af87-42bf241e250d" providerId="AD"/>
  <p188:author id="{F6FA9DEC-905E-2A6C-840E-C2544B16924A}" name="Lydia Kerr, Senior Associate, OPEN MINDS" initials="LM" userId="S::lkerr@openminds.com::161420f1-9841-4519-8913-1c3d8848d485" providerId="AD"/>
  <p188:author id="{2DE298F1-93D6-C0E6-3E38-C570D6816D97}" name="Laurie Mayer, Senior Associate, OPEN MINDS" initials="LM" userId="S::lmayer@openminds.com::b7ebaf21-b17f-4eea-9d25-31f657fc1b8d" providerId="AD"/>
  <p188:author id="{261873F4-1EC9-D0D0-816C-2938E88D337F}" name="Stacy Bowles, Senior Consultant, OPEN MINDS" initials="SB" userId="S::sbowles@openminds.com::2452e691-24e7-498a-b5db-8c87b1cb427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3E4F"/>
    <a:srgbClr val="3A6B88"/>
    <a:srgbClr val="00486C"/>
    <a:srgbClr val="3A6B8B"/>
    <a:srgbClr val="172C51"/>
    <a:srgbClr val="83C786"/>
    <a:srgbClr val="03A9F5"/>
    <a:srgbClr val="D6E3D0"/>
    <a:srgbClr val="898989"/>
    <a:srgbClr val="EBF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4BCB4-B3D4-4A1F-845C-DFA8BF1C571F}" v="1" dt="2026-06-26T18:14:43.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Steinmetz, Executive Vice President &amp; Chief Creative Officer, OPEN MINDS" userId="S::rsteinmetz@openminds.com::bd5de8db-1201-409f-94b5-1c43b010ad9d" providerId="AD" clId="Web-{F8D1C000-1924-1A06-6C36-9231F74976A0}"/>
    <pc:docChg chg="modSld">
      <pc:chgData name="Rachel Steinmetz, Executive Vice President &amp; Chief Creative Officer, OPEN MINDS" userId="S::rsteinmetz@openminds.com::bd5de8db-1201-409f-94b5-1c43b010ad9d" providerId="AD" clId="Web-{F8D1C000-1924-1A06-6C36-9231F74976A0}" dt="2026-06-02T16:26:59.156" v="13"/>
      <pc:docMkLst>
        <pc:docMk/>
      </pc:docMkLst>
      <pc:sldChg chg="modSp">
        <pc:chgData name="Rachel Steinmetz, Executive Vice President &amp; Chief Creative Officer, OPEN MINDS" userId="S::rsteinmetz@openminds.com::bd5de8db-1201-409f-94b5-1c43b010ad9d" providerId="AD" clId="Web-{F8D1C000-1924-1A06-6C36-9231F74976A0}" dt="2026-06-02T16:25:55.589" v="11" actId="1076"/>
        <pc:sldMkLst>
          <pc:docMk/>
          <pc:sldMk cId="1929973062" sldId="2147375873"/>
        </pc:sldMkLst>
        <pc:spChg chg="mod">
          <ac:chgData name="Rachel Steinmetz, Executive Vice President &amp; Chief Creative Officer, OPEN MINDS" userId="S::rsteinmetz@openminds.com::bd5de8db-1201-409f-94b5-1c43b010ad9d" providerId="AD" clId="Web-{F8D1C000-1924-1A06-6C36-9231F74976A0}" dt="2026-06-02T16:25:55.589" v="11" actId="1076"/>
          <ac:spMkLst>
            <pc:docMk/>
            <pc:sldMk cId="1929973062" sldId="2147375873"/>
            <ac:spMk id="2" creationId="{1F8301FC-E123-0C12-8D9A-520B3A09E440}"/>
          </ac:spMkLst>
        </pc:spChg>
      </pc:sldChg>
      <pc:sldChg chg="addSp delSp">
        <pc:chgData name="Rachel Steinmetz, Executive Vice President &amp; Chief Creative Officer, OPEN MINDS" userId="S::rsteinmetz@openminds.com::bd5de8db-1201-409f-94b5-1c43b010ad9d" providerId="AD" clId="Web-{F8D1C000-1924-1A06-6C36-9231F74976A0}" dt="2026-06-02T16:26:59.156" v="13"/>
        <pc:sldMkLst>
          <pc:docMk/>
          <pc:sldMk cId="3950720592" sldId="2147375874"/>
        </pc:sldMkLst>
        <pc:spChg chg="add">
          <ac:chgData name="Rachel Steinmetz, Executive Vice President &amp; Chief Creative Officer, OPEN MINDS" userId="S::rsteinmetz@openminds.com::bd5de8db-1201-409f-94b5-1c43b010ad9d" providerId="AD" clId="Web-{F8D1C000-1924-1A06-6C36-9231F74976A0}" dt="2026-06-02T16:26:59.156" v="13"/>
          <ac:spMkLst>
            <pc:docMk/>
            <pc:sldMk cId="3950720592" sldId="2147375874"/>
            <ac:spMk id="5" creationId="{FCB0989B-C5A2-EC3E-6935-D1368D289293}"/>
          </ac:spMkLst>
        </pc:spChg>
      </pc:sldChg>
    </pc:docChg>
  </pc:docChgLst>
  <pc:docChgLst>
    <pc:chgData name="Rachel Steinmetz, Executive Vice President &amp; Chief Creative Officer, OPEN MINDS" userId="bd5de8db-1201-409f-94b5-1c43b010ad9d" providerId="ADAL" clId="{EF29CDD5-137B-5130-976D-391997ABB249}"/>
    <pc:docChg chg="modSld">
      <pc:chgData name="Rachel Steinmetz, Executive Vice President &amp; Chief Creative Officer, OPEN MINDS" userId="bd5de8db-1201-409f-94b5-1c43b010ad9d" providerId="ADAL" clId="{EF29CDD5-137B-5130-976D-391997ABB249}" dt="2026-06-03T19:54:40.997" v="0"/>
      <pc:docMkLst>
        <pc:docMk/>
      </pc:docMkLst>
      <pc:sldChg chg="modSp">
        <pc:chgData name="Rachel Steinmetz, Executive Vice President &amp; Chief Creative Officer, OPEN MINDS" userId="bd5de8db-1201-409f-94b5-1c43b010ad9d" providerId="ADAL" clId="{EF29CDD5-137B-5130-976D-391997ABB249}" dt="2026-06-03T19:54:40.997" v="0"/>
        <pc:sldMkLst>
          <pc:docMk/>
          <pc:sldMk cId="1180811179" sldId="2147375879"/>
        </pc:sldMkLst>
        <pc:spChg chg="mod">
          <ac:chgData name="Rachel Steinmetz, Executive Vice President &amp; Chief Creative Officer, OPEN MINDS" userId="bd5de8db-1201-409f-94b5-1c43b010ad9d" providerId="ADAL" clId="{EF29CDD5-137B-5130-976D-391997ABB249}" dt="2026-06-03T19:54:40.997" v="0"/>
          <ac:spMkLst>
            <pc:docMk/>
            <pc:sldMk cId="1180811179" sldId="2147375879"/>
            <ac:spMk id="7" creationId="{89F92046-8A9C-7CC4-04D3-00C1DECE261E}"/>
          </ac:spMkLst>
        </pc:spChg>
      </pc:sldChg>
    </pc:docChg>
  </pc:docChgLst>
  <pc:docChgLst>
    <pc:chgData name="Peyton Block, Consultant, OPEN MINDS" userId="S::pblock@openminds.com::83734dcc-212e-46ae-9e1c-4acc2c9f7d48" providerId="AD" clId="Web-{800AA7F1-27A8-A0B0-50C0-79E72A3E88D7}"/>
    <pc:docChg chg="modSld">
      <pc:chgData name="Peyton Block, Consultant, OPEN MINDS" userId="S::pblock@openminds.com::83734dcc-212e-46ae-9e1c-4acc2c9f7d48" providerId="AD" clId="Web-{800AA7F1-27A8-A0B0-50C0-79E72A3E88D7}" dt="2026-06-05T15:49:01.510" v="3"/>
      <pc:docMkLst>
        <pc:docMk/>
      </pc:docMkLst>
      <pc:sldChg chg="mod modShow">
        <pc:chgData name="Peyton Block, Consultant, OPEN MINDS" userId="S::pblock@openminds.com::83734dcc-212e-46ae-9e1c-4acc2c9f7d48" providerId="AD" clId="Web-{800AA7F1-27A8-A0B0-50C0-79E72A3E88D7}" dt="2026-06-05T15:48:59.197" v="2"/>
        <pc:sldMkLst>
          <pc:docMk/>
          <pc:sldMk cId="1929973062" sldId="2147375873"/>
        </pc:sldMkLst>
      </pc:sldChg>
      <pc:sldChg chg="mod modShow">
        <pc:chgData name="Peyton Block, Consultant, OPEN MINDS" userId="S::pblock@openminds.com::83734dcc-212e-46ae-9e1c-4acc2c9f7d48" providerId="AD" clId="Web-{800AA7F1-27A8-A0B0-50C0-79E72A3E88D7}" dt="2026-06-05T15:48:54.556" v="0"/>
        <pc:sldMkLst>
          <pc:docMk/>
          <pc:sldMk cId="1180811179" sldId="2147375879"/>
        </pc:sldMkLst>
      </pc:sldChg>
      <pc:sldChg chg="mod modShow">
        <pc:chgData name="Peyton Block, Consultant, OPEN MINDS" userId="S::pblock@openminds.com::83734dcc-212e-46ae-9e1c-4acc2c9f7d48" providerId="AD" clId="Web-{800AA7F1-27A8-A0B0-50C0-79E72A3E88D7}" dt="2026-06-05T15:48:56.822" v="1"/>
        <pc:sldMkLst>
          <pc:docMk/>
          <pc:sldMk cId="708581455" sldId="2147375880"/>
        </pc:sldMkLst>
      </pc:sldChg>
      <pc:sldChg chg="mod modShow">
        <pc:chgData name="Peyton Block, Consultant, OPEN MINDS" userId="S::pblock@openminds.com::83734dcc-212e-46ae-9e1c-4acc2c9f7d48" providerId="AD" clId="Web-{800AA7F1-27A8-A0B0-50C0-79E72A3E88D7}" dt="2026-06-05T15:49:01.510" v="3"/>
        <pc:sldMkLst>
          <pc:docMk/>
          <pc:sldMk cId="1443301351" sldId="2147375881"/>
        </pc:sldMkLst>
      </pc:sldChg>
    </pc:docChg>
  </pc:docChgLst>
  <pc:docChgLst>
    <pc:chgData name="William Moore, Consultant, OPEN MINDS" userId="378a18da-c5b4-4649-bf81-62a250e80c50" providerId="ADAL" clId="{4AE133A7-3BCC-47F3-A0EA-5A8B6DCD4CC1}"/>
    <pc:docChg chg="modSld">
      <pc:chgData name="William Moore, Consultant, OPEN MINDS" userId="378a18da-c5b4-4649-bf81-62a250e80c50" providerId="ADAL" clId="{4AE133A7-3BCC-47F3-A0EA-5A8B6DCD4CC1}" dt="2026-06-26T18:14:43.457" v="14" actId="34476"/>
      <pc:docMkLst>
        <pc:docMk/>
      </pc:docMkLst>
      <pc:sldChg chg="modSp mod modShow">
        <pc:chgData name="William Moore, Consultant, OPEN MINDS" userId="378a18da-c5b4-4649-bf81-62a250e80c50" providerId="ADAL" clId="{4AE133A7-3BCC-47F3-A0EA-5A8B6DCD4CC1}" dt="2026-06-15T13:10:55.101" v="12" actId="34476"/>
        <pc:sldMkLst>
          <pc:docMk/>
          <pc:sldMk cId="2185491719" sldId="334"/>
        </pc:sldMkLst>
        <pc:spChg chg="mod">
          <ac:chgData name="William Moore, Consultant, OPEN MINDS" userId="378a18da-c5b4-4649-bf81-62a250e80c50" providerId="ADAL" clId="{4AE133A7-3BCC-47F3-A0EA-5A8B6DCD4CC1}" dt="2026-06-15T13:10:38.349" v="7" actId="20577"/>
          <ac:spMkLst>
            <pc:docMk/>
            <pc:sldMk cId="2185491719" sldId="334"/>
            <ac:spMk id="2" creationId="{1273FE57-A10C-369F-7952-612E6F1A8F34}"/>
          </ac:spMkLst>
        </pc:spChg>
      </pc:sldChg>
      <pc:sldChg chg="modSp mod modShow">
        <pc:chgData name="William Moore, Consultant, OPEN MINDS" userId="378a18da-c5b4-4649-bf81-62a250e80c50" providerId="ADAL" clId="{4AE133A7-3BCC-47F3-A0EA-5A8B6DCD4CC1}" dt="2026-06-15T13:10:55.101" v="12" actId="34476"/>
        <pc:sldMkLst>
          <pc:docMk/>
          <pc:sldMk cId="3759422848" sldId="2147375811"/>
        </pc:sldMkLst>
        <pc:spChg chg="mod">
          <ac:chgData name="William Moore, Consultant, OPEN MINDS" userId="378a18da-c5b4-4649-bf81-62a250e80c50" providerId="ADAL" clId="{4AE133A7-3BCC-47F3-A0EA-5A8B6DCD4CC1}" dt="2026-06-15T13:10:41.408" v="11" actId="20577"/>
          <ac:spMkLst>
            <pc:docMk/>
            <pc:sldMk cId="3759422848" sldId="2147375811"/>
            <ac:spMk id="2" creationId="{20FD6F49-004D-C842-492D-7CB6F5D29878}"/>
          </ac:spMkLst>
        </pc:spChg>
      </pc:sldChg>
      <pc:sldChg chg="mod modShow">
        <pc:chgData name="William Moore, Consultant, OPEN MINDS" userId="378a18da-c5b4-4649-bf81-62a250e80c50" providerId="ADAL" clId="{4AE133A7-3BCC-47F3-A0EA-5A8B6DCD4CC1}" dt="2026-06-26T18:14:43.457" v="14" actId="34476"/>
        <pc:sldMkLst>
          <pc:docMk/>
          <pc:sldMk cId="3891320530" sldId="2147375818"/>
        </pc:sldMkLst>
      </pc:sldChg>
      <pc:sldChg chg="mod modShow">
        <pc:chgData name="William Moore, Consultant, OPEN MINDS" userId="378a18da-c5b4-4649-bf81-62a250e80c50" providerId="ADAL" clId="{4AE133A7-3BCC-47F3-A0EA-5A8B6DCD4CC1}" dt="2026-06-26T18:14:43.457" v="14" actId="34476"/>
        <pc:sldMkLst>
          <pc:docMk/>
          <pc:sldMk cId="4073758801" sldId="2147375839"/>
        </pc:sldMkLst>
      </pc:sldChg>
      <pc:sldChg chg="mod modShow">
        <pc:chgData name="William Moore, Consultant, OPEN MINDS" userId="378a18da-c5b4-4649-bf81-62a250e80c50" providerId="ADAL" clId="{4AE133A7-3BCC-47F3-A0EA-5A8B6DCD4CC1}" dt="2026-06-26T18:14:43.457" v="14" actId="34476"/>
        <pc:sldMkLst>
          <pc:docMk/>
          <pc:sldMk cId="3179227178" sldId="2147375840"/>
        </pc:sldMkLst>
      </pc:sldChg>
      <pc:sldChg chg="mod modShow">
        <pc:chgData name="William Moore, Consultant, OPEN MINDS" userId="378a18da-c5b4-4649-bf81-62a250e80c50" providerId="ADAL" clId="{4AE133A7-3BCC-47F3-A0EA-5A8B6DCD4CC1}" dt="2026-06-26T18:14:43.457" v="14" actId="34476"/>
        <pc:sldMkLst>
          <pc:docMk/>
          <pc:sldMk cId="1856510624" sldId="2147375842"/>
        </pc:sldMkLst>
      </pc:sldChg>
      <pc:sldChg chg="mod modShow">
        <pc:chgData name="William Moore, Consultant, OPEN MINDS" userId="378a18da-c5b4-4649-bf81-62a250e80c50" providerId="ADAL" clId="{4AE133A7-3BCC-47F3-A0EA-5A8B6DCD4CC1}" dt="2026-06-26T18:14:43.457" v="14" actId="34476"/>
        <pc:sldMkLst>
          <pc:docMk/>
          <pc:sldMk cId="950636737" sldId="2147375843"/>
        </pc:sldMkLst>
      </pc:sldChg>
      <pc:sldChg chg="mod modShow">
        <pc:chgData name="William Moore, Consultant, OPEN MINDS" userId="378a18da-c5b4-4649-bf81-62a250e80c50" providerId="ADAL" clId="{4AE133A7-3BCC-47F3-A0EA-5A8B6DCD4CC1}" dt="2026-06-26T18:14:43.457" v="14" actId="34476"/>
        <pc:sldMkLst>
          <pc:docMk/>
          <pc:sldMk cId="424907371" sldId="2147375852"/>
        </pc:sldMkLst>
      </pc:sldChg>
      <pc:sldChg chg="mod modShow">
        <pc:chgData name="William Moore, Consultant, OPEN MINDS" userId="378a18da-c5b4-4649-bf81-62a250e80c50" providerId="ADAL" clId="{4AE133A7-3BCC-47F3-A0EA-5A8B6DCD4CC1}" dt="2026-06-26T18:14:43.457" v="14" actId="34476"/>
        <pc:sldMkLst>
          <pc:docMk/>
          <pc:sldMk cId="1904415772" sldId="2147375855"/>
        </pc:sldMkLst>
      </pc:sldChg>
      <pc:sldChg chg="mod modShow">
        <pc:chgData name="William Moore, Consultant, OPEN MINDS" userId="378a18da-c5b4-4649-bf81-62a250e80c50" providerId="ADAL" clId="{4AE133A7-3BCC-47F3-A0EA-5A8B6DCD4CC1}" dt="2026-06-26T18:14:43.457" v="14" actId="34476"/>
        <pc:sldMkLst>
          <pc:docMk/>
          <pc:sldMk cId="2997488958" sldId="2147375856"/>
        </pc:sldMkLst>
      </pc:sldChg>
      <pc:sldChg chg="mod modShow">
        <pc:chgData name="William Moore, Consultant, OPEN MINDS" userId="378a18da-c5b4-4649-bf81-62a250e80c50" providerId="ADAL" clId="{4AE133A7-3BCC-47F3-A0EA-5A8B6DCD4CC1}" dt="2026-06-26T18:14:43.457" v="14" actId="34476"/>
        <pc:sldMkLst>
          <pc:docMk/>
          <pc:sldMk cId="3295435259" sldId="2147375857"/>
        </pc:sldMkLst>
      </pc:sldChg>
      <pc:sldChg chg="mod modShow">
        <pc:chgData name="William Moore, Consultant, OPEN MINDS" userId="378a18da-c5b4-4649-bf81-62a250e80c50" providerId="ADAL" clId="{4AE133A7-3BCC-47F3-A0EA-5A8B6DCD4CC1}" dt="2026-06-26T18:14:43.457" v="14" actId="34476"/>
        <pc:sldMkLst>
          <pc:docMk/>
          <pc:sldMk cId="3167352285" sldId="2147375858"/>
        </pc:sldMkLst>
      </pc:sldChg>
      <pc:sldChg chg="mod modShow">
        <pc:chgData name="William Moore, Consultant, OPEN MINDS" userId="378a18da-c5b4-4649-bf81-62a250e80c50" providerId="ADAL" clId="{4AE133A7-3BCC-47F3-A0EA-5A8B6DCD4CC1}" dt="2026-06-26T18:14:43.457" v="14" actId="34476"/>
        <pc:sldMkLst>
          <pc:docMk/>
          <pc:sldMk cId="1792829177" sldId="2147375859"/>
        </pc:sldMkLst>
      </pc:sldChg>
      <pc:sldChg chg="modSp mod modShow">
        <pc:chgData name="William Moore, Consultant, OPEN MINDS" userId="378a18da-c5b4-4649-bf81-62a250e80c50" providerId="ADAL" clId="{4AE133A7-3BCC-47F3-A0EA-5A8B6DCD4CC1}" dt="2026-06-15T13:10:55.101" v="12" actId="34476"/>
        <pc:sldMkLst>
          <pc:docMk/>
          <pc:sldMk cId="2874524241" sldId="2147375860"/>
        </pc:sldMkLst>
        <pc:spChg chg="mod">
          <ac:chgData name="William Moore, Consultant, OPEN MINDS" userId="378a18da-c5b4-4649-bf81-62a250e80c50" providerId="ADAL" clId="{4AE133A7-3BCC-47F3-A0EA-5A8B6DCD4CC1}" dt="2026-06-15T13:10:34.780" v="3" actId="20577"/>
          <ac:spMkLst>
            <pc:docMk/>
            <pc:sldMk cId="2874524241" sldId="2147375860"/>
            <ac:spMk id="4" creationId="{187D82E6-CDA5-80B4-8D18-9FAECC1C9F3C}"/>
          </ac:spMkLst>
        </pc:spChg>
      </pc:sldChg>
      <pc:sldChg chg="mod modShow">
        <pc:chgData name="William Moore, Consultant, OPEN MINDS" userId="378a18da-c5b4-4649-bf81-62a250e80c50" providerId="ADAL" clId="{4AE133A7-3BCC-47F3-A0EA-5A8B6DCD4CC1}" dt="2026-06-26T18:14:43.457" v="14" actId="34476"/>
        <pc:sldMkLst>
          <pc:docMk/>
          <pc:sldMk cId="553150429" sldId="2147375862"/>
        </pc:sldMkLst>
      </pc:sldChg>
      <pc:sldChg chg="mod modShow">
        <pc:chgData name="William Moore, Consultant, OPEN MINDS" userId="378a18da-c5b4-4649-bf81-62a250e80c50" providerId="ADAL" clId="{4AE133A7-3BCC-47F3-A0EA-5A8B6DCD4CC1}" dt="2026-06-26T18:14:43.457" v="14" actId="34476"/>
        <pc:sldMkLst>
          <pc:docMk/>
          <pc:sldMk cId="4174799666" sldId="2147375863"/>
        </pc:sldMkLst>
      </pc:sldChg>
      <pc:sldChg chg="mod modShow">
        <pc:chgData name="William Moore, Consultant, OPEN MINDS" userId="378a18da-c5b4-4649-bf81-62a250e80c50" providerId="ADAL" clId="{4AE133A7-3BCC-47F3-A0EA-5A8B6DCD4CC1}" dt="2026-06-26T18:14:43.457" v="14" actId="34476"/>
        <pc:sldMkLst>
          <pc:docMk/>
          <pc:sldMk cId="2755588737" sldId="2147375864"/>
        </pc:sldMkLst>
      </pc:sldChg>
      <pc:sldChg chg="mod modShow">
        <pc:chgData name="William Moore, Consultant, OPEN MINDS" userId="378a18da-c5b4-4649-bf81-62a250e80c50" providerId="ADAL" clId="{4AE133A7-3BCC-47F3-A0EA-5A8B6DCD4CC1}" dt="2026-06-26T18:14:43.457" v="14" actId="34476"/>
        <pc:sldMkLst>
          <pc:docMk/>
          <pc:sldMk cId="2175088950" sldId="2147375865"/>
        </pc:sldMkLst>
      </pc:sldChg>
      <pc:sldChg chg="mod modShow">
        <pc:chgData name="William Moore, Consultant, OPEN MINDS" userId="378a18da-c5b4-4649-bf81-62a250e80c50" providerId="ADAL" clId="{4AE133A7-3BCC-47F3-A0EA-5A8B6DCD4CC1}" dt="2026-06-26T18:14:43.457" v="14" actId="34476"/>
        <pc:sldMkLst>
          <pc:docMk/>
          <pc:sldMk cId="2772850914" sldId="2147375866"/>
        </pc:sldMkLst>
      </pc:sldChg>
      <pc:sldChg chg="mod modShow">
        <pc:chgData name="William Moore, Consultant, OPEN MINDS" userId="378a18da-c5b4-4649-bf81-62a250e80c50" providerId="ADAL" clId="{4AE133A7-3BCC-47F3-A0EA-5A8B6DCD4CC1}" dt="2026-06-26T18:14:43.457" v="14" actId="34476"/>
        <pc:sldMkLst>
          <pc:docMk/>
          <pc:sldMk cId="1745405757" sldId="2147375867"/>
        </pc:sldMkLst>
      </pc:sldChg>
      <pc:sldChg chg="mod modShow">
        <pc:chgData name="William Moore, Consultant, OPEN MINDS" userId="378a18da-c5b4-4649-bf81-62a250e80c50" providerId="ADAL" clId="{4AE133A7-3BCC-47F3-A0EA-5A8B6DCD4CC1}" dt="2026-06-26T18:14:43.457" v="14" actId="34476"/>
        <pc:sldMkLst>
          <pc:docMk/>
          <pc:sldMk cId="984655314" sldId="2147375868"/>
        </pc:sldMkLst>
      </pc:sldChg>
      <pc:sldChg chg="mod modShow">
        <pc:chgData name="William Moore, Consultant, OPEN MINDS" userId="378a18da-c5b4-4649-bf81-62a250e80c50" providerId="ADAL" clId="{4AE133A7-3BCC-47F3-A0EA-5A8B6DCD4CC1}" dt="2026-06-26T18:14:43.457" v="14" actId="34476"/>
        <pc:sldMkLst>
          <pc:docMk/>
          <pc:sldMk cId="2119073082" sldId="2147375869"/>
        </pc:sldMkLst>
      </pc:sldChg>
      <pc:sldChg chg="mod modShow">
        <pc:chgData name="William Moore, Consultant, OPEN MINDS" userId="378a18da-c5b4-4649-bf81-62a250e80c50" providerId="ADAL" clId="{4AE133A7-3BCC-47F3-A0EA-5A8B6DCD4CC1}" dt="2026-06-26T18:14:43.457" v="14" actId="34476"/>
        <pc:sldMkLst>
          <pc:docMk/>
          <pc:sldMk cId="2380494221" sldId="2147375871"/>
        </pc:sldMkLst>
      </pc:sldChg>
      <pc:sldChg chg="mod modShow">
        <pc:chgData name="William Moore, Consultant, OPEN MINDS" userId="378a18da-c5b4-4649-bf81-62a250e80c50" providerId="ADAL" clId="{4AE133A7-3BCC-47F3-A0EA-5A8B6DCD4CC1}" dt="2026-06-26T18:14:43.457" v="14" actId="34476"/>
        <pc:sldMkLst>
          <pc:docMk/>
          <pc:sldMk cId="2590278012" sldId="2147375872"/>
        </pc:sldMkLst>
      </pc:sldChg>
      <pc:sldChg chg="mod modShow">
        <pc:chgData name="William Moore, Consultant, OPEN MINDS" userId="378a18da-c5b4-4649-bf81-62a250e80c50" providerId="ADAL" clId="{4AE133A7-3BCC-47F3-A0EA-5A8B6DCD4CC1}" dt="2026-06-26T18:14:43.457" v="14" actId="34476"/>
        <pc:sldMkLst>
          <pc:docMk/>
          <pc:sldMk cId="1929973062" sldId="2147375873"/>
        </pc:sldMkLst>
      </pc:sldChg>
      <pc:sldChg chg="mod modShow">
        <pc:chgData name="William Moore, Consultant, OPEN MINDS" userId="378a18da-c5b4-4649-bf81-62a250e80c50" providerId="ADAL" clId="{4AE133A7-3BCC-47F3-A0EA-5A8B6DCD4CC1}" dt="2026-06-26T18:14:43.457" v="14" actId="34476"/>
        <pc:sldMkLst>
          <pc:docMk/>
          <pc:sldMk cId="3950720592" sldId="2147375874"/>
        </pc:sldMkLst>
      </pc:sldChg>
      <pc:sldChg chg="mod modShow">
        <pc:chgData name="William Moore, Consultant, OPEN MINDS" userId="378a18da-c5b4-4649-bf81-62a250e80c50" providerId="ADAL" clId="{4AE133A7-3BCC-47F3-A0EA-5A8B6DCD4CC1}" dt="2026-06-26T18:14:43.457" v="14" actId="34476"/>
        <pc:sldMkLst>
          <pc:docMk/>
          <pc:sldMk cId="2192023592" sldId="2147375877"/>
        </pc:sldMkLst>
      </pc:sldChg>
      <pc:sldChg chg="mod modShow">
        <pc:chgData name="William Moore, Consultant, OPEN MINDS" userId="378a18da-c5b4-4649-bf81-62a250e80c50" providerId="ADAL" clId="{4AE133A7-3BCC-47F3-A0EA-5A8B6DCD4CC1}" dt="2026-06-26T18:14:43.457" v="14" actId="34476"/>
        <pc:sldMkLst>
          <pc:docMk/>
          <pc:sldMk cId="3653298147" sldId="2147375878"/>
        </pc:sldMkLst>
      </pc:sldChg>
      <pc:sldChg chg="mod modShow">
        <pc:chgData name="William Moore, Consultant, OPEN MINDS" userId="378a18da-c5b4-4649-bf81-62a250e80c50" providerId="ADAL" clId="{4AE133A7-3BCC-47F3-A0EA-5A8B6DCD4CC1}" dt="2026-06-26T18:14:43.457" v="14" actId="34476"/>
        <pc:sldMkLst>
          <pc:docMk/>
          <pc:sldMk cId="1180811179" sldId="2147375879"/>
        </pc:sldMkLst>
      </pc:sldChg>
      <pc:sldChg chg="mod modShow">
        <pc:chgData name="William Moore, Consultant, OPEN MINDS" userId="378a18da-c5b4-4649-bf81-62a250e80c50" providerId="ADAL" clId="{4AE133A7-3BCC-47F3-A0EA-5A8B6DCD4CC1}" dt="2026-06-26T18:14:43.457" v="14" actId="34476"/>
        <pc:sldMkLst>
          <pc:docMk/>
          <pc:sldMk cId="708581455" sldId="2147375880"/>
        </pc:sldMkLst>
      </pc:sldChg>
      <pc:sldChg chg="mod modShow">
        <pc:chgData name="William Moore, Consultant, OPEN MINDS" userId="378a18da-c5b4-4649-bf81-62a250e80c50" providerId="ADAL" clId="{4AE133A7-3BCC-47F3-A0EA-5A8B6DCD4CC1}" dt="2026-06-26T18:14:43.457" v="14" actId="34476"/>
        <pc:sldMkLst>
          <pc:docMk/>
          <pc:sldMk cId="1443301351" sldId="2147375881"/>
        </pc:sldMkLst>
      </pc:sldChg>
      <pc:sldChg chg="mod modShow">
        <pc:chgData name="William Moore, Consultant, OPEN MINDS" userId="378a18da-c5b4-4649-bf81-62a250e80c50" providerId="ADAL" clId="{4AE133A7-3BCC-47F3-A0EA-5A8B6DCD4CC1}" dt="2026-06-26T18:14:43.457" v="14" actId="34476"/>
        <pc:sldMkLst>
          <pc:docMk/>
          <pc:sldMk cId="116986157" sldId="2147375882"/>
        </pc:sldMkLst>
      </pc:sldChg>
    </pc:docChg>
  </pc:docChgLst>
  <pc:docChgLst>
    <pc:chgData name="Rachel Steinmetz, Executive Vice President &amp; Chief Creative Officer, OPEN MINDS" userId="S::rsteinmetz@openminds.com::bd5de8db-1201-409f-94b5-1c43b010ad9d" providerId="AD" clId="Web-{AB607BFA-AE26-11F5-7165-1862E8BD27AA}"/>
    <pc:docChg chg="modSld">
      <pc:chgData name="Rachel Steinmetz, Executive Vice President &amp; Chief Creative Officer, OPEN MINDS" userId="S::rsteinmetz@openminds.com::bd5de8db-1201-409f-94b5-1c43b010ad9d" providerId="AD" clId="Web-{AB607BFA-AE26-11F5-7165-1862E8BD27AA}" dt="2026-06-01T21:17:44.637" v="8" actId="20577"/>
      <pc:docMkLst>
        <pc:docMk/>
      </pc:docMkLst>
      <pc:sldChg chg="modSp">
        <pc:chgData name="Rachel Steinmetz, Executive Vice President &amp; Chief Creative Officer, OPEN MINDS" userId="S::rsteinmetz@openminds.com::bd5de8db-1201-409f-94b5-1c43b010ad9d" providerId="AD" clId="Web-{AB607BFA-AE26-11F5-7165-1862E8BD27AA}" dt="2026-06-01T21:17:44.637" v="8" actId="20577"/>
        <pc:sldMkLst>
          <pc:docMk/>
          <pc:sldMk cId="1904415772" sldId="2147375855"/>
        </pc:sldMkLst>
        <pc:spChg chg="mod">
          <ac:chgData name="Rachel Steinmetz, Executive Vice President &amp; Chief Creative Officer, OPEN MINDS" userId="S::rsteinmetz@openminds.com::bd5de8db-1201-409f-94b5-1c43b010ad9d" providerId="AD" clId="Web-{AB607BFA-AE26-11F5-7165-1862E8BD27AA}" dt="2026-06-01T21:17:44.637" v="8" actId="20577"/>
          <ac:spMkLst>
            <pc:docMk/>
            <pc:sldMk cId="1904415772" sldId="2147375855"/>
            <ac:spMk id="3" creationId="{F74430D1-2D31-A259-C3B6-BC126E5625BE}"/>
          </ac:spMkLst>
        </pc:spChg>
      </pc:sldChg>
      <pc:sldChg chg="modSp">
        <pc:chgData name="Rachel Steinmetz, Executive Vice President &amp; Chief Creative Officer, OPEN MINDS" userId="S::rsteinmetz@openminds.com::bd5de8db-1201-409f-94b5-1c43b010ad9d" providerId="AD" clId="Web-{AB607BFA-AE26-11F5-7165-1862E8BD27AA}" dt="2026-06-01T21:16:57.432" v="3" actId="1076"/>
        <pc:sldMkLst>
          <pc:docMk/>
          <pc:sldMk cId="4174799666" sldId="2147375863"/>
        </pc:sldMkLst>
        <pc:spChg chg="mod">
          <ac:chgData name="Rachel Steinmetz, Executive Vice President &amp; Chief Creative Officer, OPEN MINDS" userId="S::rsteinmetz@openminds.com::bd5de8db-1201-409f-94b5-1c43b010ad9d" providerId="AD" clId="Web-{AB607BFA-AE26-11F5-7165-1862E8BD27AA}" dt="2026-06-01T21:16:57.432" v="3" actId="1076"/>
          <ac:spMkLst>
            <pc:docMk/>
            <pc:sldMk cId="4174799666" sldId="2147375863"/>
            <ac:spMk id="5" creationId="{AF572693-29C8-A586-1FBB-204FD518E0C6}"/>
          </ac:spMkLst>
        </pc:spChg>
        <pc:spChg chg="mod">
          <ac:chgData name="Rachel Steinmetz, Executive Vice President &amp; Chief Creative Officer, OPEN MINDS" userId="S::rsteinmetz@openminds.com::bd5de8db-1201-409f-94b5-1c43b010ad9d" providerId="AD" clId="Web-{AB607BFA-AE26-11F5-7165-1862E8BD27AA}" dt="2026-06-01T21:16:52.416" v="2" actId="20577"/>
          <ac:spMkLst>
            <pc:docMk/>
            <pc:sldMk cId="4174799666" sldId="2147375863"/>
            <ac:spMk id="21" creationId="{87FCA972-B3FD-3A45-3CF3-EBBF0BFDACEF}"/>
          </ac:spMkLst>
        </pc:spChg>
      </pc:sldChg>
    </pc:docChg>
  </pc:docChgLst>
  <pc:docChgLst>
    <pc:chgData name="Peyton Block, Consultant, OPEN MINDS" userId="83734dcc-212e-46ae-9e1c-4acc2c9f7d48" providerId="ADAL" clId="{16BE3E86-F89E-534B-9239-55E5B850280E}"/>
    <pc:docChg chg="undo custSel addSld delSld modSld sldOrd modSection">
      <pc:chgData name="Peyton Block, Consultant, OPEN MINDS" userId="83734dcc-212e-46ae-9e1c-4acc2c9f7d48" providerId="ADAL" clId="{16BE3E86-F89E-534B-9239-55E5B850280E}" dt="2026-06-03T18:47:52.221" v="1982"/>
      <pc:docMkLst>
        <pc:docMk/>
      </pc:docMkLst>
      <pc:sldChg chg="modSp mod">
        <pc:chgData name="Peyton Block, Consultant, OPEN MINDS" userId="83734dcc-212e-46ae-9e1c-4acc2c9f7d48" providerId="ADAL" clId="{16BE3E86-F89E-534B-9239-55E5B850280E}" dt="2026-06-02T15:27:10.036" v="1117"/>
        <pc:sldMkLst>
          <pc:docMk/>
          <pc:sldMk cId="2185491719" sldId="334"/>
        </pc:sldMkLst>
        <pc:spChg chg="mod">
          <ac:chgData name="Peyton Block, Consultant, OPEN MINDS" userId="83734dcc-212e-46ae-9e1c-4acc2c9f7d48" providerId="ADAL" clId="{16BE3E86-F89E-534B-9239-55E5B850280E}" dt="2026-06-02T15:27:10.036" v="1117"/>
          <ac:spMkLst>
            <pc:docMk/>
            <pc:sldMk cId="2185491719" sldId="334"/>
            <ac:spMk id="5" creationId="{AFFB85CD-243C-BA53-5DF6-D095A6A5054A}"/>
          </ac:spMkLst>
        </pc:spChg>
        <pc:spChg chg="mod">
          <ac:chgData name="Peyton Block, Consultant, OPEN MINDS" userId="83734dcc-212e-46ae-9e1c-4acc2c9f7d48" providerId="ADAL" clId="{16BE3E86-F89E-534B-9239-55E5B850280E}" dt="2026-06-01T16:08:12.674" v="113" actId="20577"/>
          <ac:spMkLst>
            <pc:docMk/>
            <pc:sldMk cId="2185491719" sldId="334"/>
            <ac:spMk id="21" creationId="{EF2034C0-EB13-2D4A-98FF-6C3CE9EB5E90}"/>
          </ac:spMkLst>
        </pc:spChg>
        <pc:picChg chg="mod">
          <ac:chgData name="Peyton Block, Consultant, OPEN MINDS" userId="83734dcc-212e-46ae-9e1c-4acc2c9f7d48" providerId="ADAL" clId="{16BE3E86-F89E-534B-9239-55E5B850280E}" dt="2026-06-01T16:06:12.897" v="87" actId="14826"/>
          <ac:picMkLst>
            <pc:docMk/>
            <pc:sldMk cId="2185491719" sldId="334"/>
            <ac:picMk id="6" creationId="{BB369B1D-991C-180A-A439-FC117FD0E7A6}"/>
          </ac:picMkLst>
        </pc:picChg>
        <pc:picChg chg="mod">
          <ac:chgData name="Peyton Block, Consultant, OPEN MINDS" userId="83734dcc-212e-46ae-9e1c-4acc2c9f7d48" providerId="ADAL" clId="{16BE3E86-F89E-534B-9239-55E5B850280E}" dt="2026-06-01T16:07:31.329" v="89" actId="14826"/>
          <ac:picMkLst>
            <pc:docMk/>
            <pc:sldMk cId="2185491719" sldId="334"/>
            <ac:picMk id="10" creationId="{882B8C27-7ACC-2392-BC6F-87A87A6159D2}"/>
          </ac:picMkLst>
        </pc:picChg>
      </pc:sldChg>
      <pc:sldChg chg="addSp delSp modSp mod">
        <pc:chgData name="Peyton Block, Consultant, OPEN MINDS" userId="83734dcc-212e-46ae-9e1c-4acc2c9f7d48" providerId="ADAL" clId="{16BE3E86-F89E-534B-9239-55E5B850280E}" dt="2026-06-01T16:05:01.445" v="72"/>
        <pc:sldMkLst>
          <pc:docMk/>
          <pc:sldMk cId="3891320530" sldId="2147375818"/>
        </pc:sldMkLst>
        <pc:spChg chg="add mod">
          <ac:chgData name="Peyton Block, Consultant, OPEN MINDS" userId="83734dcc-212e-46ae-9e1c-4acc2c9f7d48" providerId="ADAL" clId="{16BE3E86-F89E-534B-9239-55E5B850280E}" dt="2026-06-01T16:05:01.445" v="72"/>
          <ac:spMkLst>
            <pc:docMk/>
            <pc:sldMk cId="3891320530" sldId="2147375818"/>
            <ac:spMk id="2" creationId="{22CB3F97-E4EC-5F29-34EE-132C4932F20A}"/>
          </ac:spMkLst>
        </pc:spChg>
      </pc:sldChg>
      <pc:sldChg chg="addSp delSp modSp mod">
        <pc:chgData name="Peyton Block, Consultant, OPEN MINDS" userId="83734dcc-212e-46ae-9e1c-4acc2c9f7d48" providerId="ADAL" clId="{16BE3E86-F89E-534B-9239-55E5B850280E}" dt="2026-06-03T18:47:52.221" v="1982"/>
        <pc:sldMkLst>
          <pc:docMk/>
          <pc:sldMk cId="4073758801" sldId="2147375839"/>
        </pc:sldMkLst>
        <pc:picChg chg="mod modCrop">
          <ac:chgData name="Peyton Block, Consultant, OPEN MINDS" userId="83734dcc-212e-46ae-9e1c-4acc2c9f7d48" providerId="ADAL" clId="{16BE3E86-F89E-534B-9239-55E5B850280E}" dt="2026-06-03T18:47:48.317" v="1979" actId="18131"/>
          <ac:picMkLst>
            <pc:docMk/>
            <pc:sldMk cId="4073758801" sldId="2147375839"/>
            <ac:picMk id="17" creationId="{0A4E981F-2D68-BC4D-8A85-6BB9F10CFE37}"/>
          </ac:picMkLst>
        </pc:picChg>
      </pc:sldChg>
      <pc:sldChg chg="modSp mod">
        <pc:chgData name="Peyton Block, Consultant, OPEN MINDS" userId="83734dcc-212e-46ae-9e1c-4acc2c9f7d48" providerId="ADAL" clId="{16BE3E86-F89E-534B-9239-55E5B850280E}" dt="2026-06-01T16:05:20.101" v="86" actId="27636"/>
        <pc:sldMkLst>
          <pc:docMk/>
          <pc:sldMk cId="3179227178" sldId="2147375840"/>
        </pc:sldMkLst>
        <pc:spChg chg="mod">
          <ac:chgData name="Peyton Block, Consultant, OPEN MINDS" userId="83734dcc-212e-46ae-9e1c-4acc2c9f7d48" providerId="ADAL" clId="{16BE3E86-F89E-534B-9239-55E5B850280E}" dt="2026-06-01T16:05:20.101" v="86" actId="27636"/>
          <ac:spMkLst>
            <pc:docMk/>
            <pc:sldMk cId="3179227178" sldId="2147375840"/>
            <ac:spMk id="3" creationId="{444BE4B9-625C-1B9E-75BA-02805338D7A9}"/>
          </ac:spMkLst>
        </pc:spChg>
      </pc:sldChg>
      <pc:sldChg chg="modSp mod ord">
        <pc:chgData name="Peyton Block, Consultant, OPEN MINDS" userId="83734dcc-212e-46ae-9e1c-4acc2c9f7d48" providerId="ADAL" clId="{16BE3E86-F89E-534B-9239-55E5B850280E}" dt="2026-06-02T15:36:16.647" v="1220" actId="20577"/>
        <pc:sldMkLst>
          <pc:docMk/>
          <pc:sldMk cId="1856510624" sldId="2147375842"/>
        </pc:sldMkLst>
        <pc:spChg chg="mod">
          <ac:chgData name="Peyton Block, Consultant, OPEN MINDS" userId="83734dcc-212e-46ae-9e1c-4acc2c9f7d48" providerId="ADAL" clId="{16BE3E86-F89E-534B-9239-55E5B850280E}" dt="2026-06-01T16:27:40.068" v="341" actId="20577"/>
          <ac:spMkLst>
            <pc:docMk/>
            <pc:sldMk cId="1856510624" sldId="2147375842"/>
            <ac:spMk id="2" creationId="{A6809A7A-E9CE-060C-CD31-BDF91BA1BEA6}"/>
          </ac:spMkLst>
        </pc:spChg>
        <pc:spChg chg="mod">
          <ac:chgData name="Peyton Block, Consultant, OPEN MINDS" userId="83734dcc-212e-46ae-9e1c-4acc2c9f7d48" providerId="ADAL" clId="{16BE3E86-F89E-534B-9239-55E5B850280E}" dt="2026-06-02T15:36:16.647" v="1220" actId="20577"/>
          <ac:spMkLst>
            <pc:docMk/>
            <pc:sldMk cId="1856510624" sldId="2147375842"/>
            <ac:spMk id="3" creationId="{7AD6CC65-63B8-5CAA-4CF1-BC6D23D52840}"/>
          </ac:spMkLst>
        </pc:spChg>
        <pc:spChg chg="mod">
          <ac:chgData name="Peyton Block, Consultant, OPEN MINDS" userId="83734dcc-212e-46ae-9e1c-4acc2c9f7d48" providerId="ADAL" clId="{16BE3E86-F89E-534B-9239-55E5B850280E}" dt="2026-06-01T16:38:33.154" v="499" actId="1076"/>
          <ac:spMkLst>
            <pc:docMk/>
            <pc:sldMk cId="1856510624" sldId="2147375842"/>
            <ac:spMk id="4" creationId="{3F0092ED-EAA7-AD1C-ECBD-2F4F6A1F121B}"/>
          </ac:spMkLst>
        </pc:spChg>
      </pc:sldChg>
      <pc:sldChg chg="modSp mod ord">
        <pc:chgData name="Peyton Block, Consultant, OPEN MINDS" userId="83734dcc-212e-46ae-9e1c-4acc2c9f7d48" providerId="ADAL" clId="{16BE3E86-F89E-534B-9239-55E5B850280E}" dt="2026-06-01T16:18:54.475" v="242" actId="20577"/>
        <pc:sldMkLst>
          <pc:docMk/>
          <pc:sldMk cId="950636737" sldId="2147375843"/>
        </pc:sldMkLst>
        <pc:spChg chg="mod">
          <ac:chgData name="Peyton Block, Consultant, OPEN MINDS" userId="83734dcc-212e-46ae-9e1c-4acc2c9f7d48" providerId="ADAL" clId="{16BE3E86-F89E-534B-9239-55E5B850280E}" dt="2026-06-01T16:18:54.475" v="242" actId="20577"/>
          <ac:spMkLst>
            <pc:docMk/>
            <pc:sldMk cId="950636737" sldId="2147375843"/>
            <ac:spMk id="3" creationId="{65FA8906-D72F-7CE6-6A33-09C0179533EF}"/>
          </ac:spMkLst>
        </pc:spChg>
      </pc:sldChg>
      <pc:sldChg chg="addSp delSp modSp mod">
        <pc:chgData name="Peyton Block, Consultant, OPEN MINDS" userId="83734dcc-212e-46ae-9e1c-4acc2c9f7d48" providerId="ADAL" clId="{16BE3E86-F89E-534B-9239-55E5B850280E}" dt="2026-06-01T17:24:50.309" v="1092" actId="1076"/>
        <pc:sldMkLst>
          <pc:docMk/>
          <pc:sldMk cId="424907371" sldId="2147375852"/>
        </pc:sldMkLst>
        <pc:spChg chg="mod">
          <ac:chgData name="Peyton Block, Consultant, OPEN MINDS" userId="83734dcc-212e-46ae-9e1c-4acc2c9f7d48" providerId="ADAL" clId="{16BE3E86-F89E-534B-9239-55E5B850280E}" dt="2026-06-01T16:13:40.159" v="149" actId="20577"/>
          <ac:spMkLst>
            <pc:docMk/>
            <pc:sldMk cId="424907371" sldId="2147375852"/>
            <ac:spMk id="2" creationId="{122779D1-0DDF-9FE0-47B0-5FB9B74DF046}"/>
          </ac:spMkLst>
        </pc:spChg>
        <pc:spChg chg="mod">
          <ac:chgData name="Peyton Block, Consultant, OPEN MINDS" userId="83734dcc-212e-46ae-9e1c-4acc2c9f7d48" providerId="ADAL" clId="{16BE3E86-F89E-534B-9239-55E5B850280E}" dt="2026-06-01T16:14:41.827" v="166" actId="20577"/>
          <ac:spMkLst>
            <pc:docMk/>
            <pc:sldMk cId="424907371" sldId="2147375852"/>
            <ac:spMk id="3" creationId="{31259F89-CB83-F59B-98B8-495BD8A665C5}"/>
          </ac:spMkLst>
        </pc:spChg>
        <pc:picChg chg="add mod">
          <ac:chgData name="Peyton Block, Consultant, OPEN MINDS" userId="83734dcc-212e-46ae-9e1c-4acc2c9f7d48" providerId="ADAL" clId="{16BE3E86-F89E-534B-9239-55E5B850280E}" dt="2026-06-01T16:13:34.411" v="141" actId="1076"/>
          <ac:picMkLst>
            <pc:docMk/>
            <pc:sldMk cId="424907371" sldId="2147375852"/>
            <ac:picMk id="6" creationId="{AB99EF1C-6885-27F2-8601-65C86645BAE6}"/>
          </ac:picMkLst>
        </pc:picChg>
        <pc:picChg chg="add mod">
          <ac:chgData name="Peyton Block, Consultant, OPEN MINDS" userId="83734dcc-212e-46ae-9e1c-4acc2c9f7d48" providerId="ADAL" clId="{16BE3E86-F89E-534B-9239-55E5B850280E}" dt="2026-06-01T17:24:50.309" v="1092" actId="1076"/>
          <ac:picMkLst>
            <pc:docMk/>
            <pc:sldMk cId="424907371" sldId="2147375852"/>
            <ac:picMk id="12" creationId="{A9C39194-131B-58CE-9D04-E3EEE483884E}"/>
          </ac:picMkLst>
        </pc:picChg>
      </pc:sldChg>
      <pc:sldChg chg="modSp mod">
        <pc:chgData name="Peyton Block, Consultant, OPEN MINDS" userId="83734dcc-212e-46ae-9e1c-4acc2c9f7d48" providerId="ADAL" clId="{16BE3E86-F89E-534B-9239-55E5B850280E}" dt="2026-06-02T16:00:12.428" v="1692" actId="2711"/>
        <pc:sldMkLst>
          <pc:docMk/>
          <pc:sldMk cId="1904415772" sldId="2147375855"/>
        </pc:sldMkLst>
        <pc:spChg chg="mod">
          <ac:chgData name="Peyton Block, Consultant, OPEN MINDS" userId="83734dcc-212e-46ae-9e1c-4acc2c9f7d48" providerId="ADAL" clId="{16BE3E86-F89E-534B-9239-55E5B850280E}" dt="2026-06-02T16:00:12.428" v="1692" actId="2711"/>
          <ac:spMkLst>
            <pc:docMk/>
            <pc:sldMk cId="1904415772" sldId="2147375855"/>
            <ac:spMk id="3" creationId="{F74430D1-2D31-A259-C3B6-BC126E5625BE}"/>
          </ac:spMkLst>
        </pc:spChg>
      </pc:sldChg>
      <pc:sldChg chg="modSp mod">
        <pc:chgData name="Peyton Block, Consultant, OPEN MINDS" userId="83734dcc-212e-46ae-9e1c-4acc2c9f7d48" providerId="ADAL" clId="{16BE3E86-F89E-534B-9239-55E5B850280E}" dt="2026-06-01T17:06:33.011" v="792" actId="1076"/>
        <pc:sldMkLst>
          <pc:docMk/>
          <pc:sldMk cId="2997488958" sldId="2147375856"/>
        </pc:sldMkLst>
        <pc:spChg chg="mod">
          <ac:chgData name="Peyton Block, Consultant, OPEN MINDS" userId="83734dcc-212e-46ae-9e1c-4acc2c9f7d48" providerId="ADAL" clId="{16BE3E86-F89E-534B-9239-55E5B850280E}" dt="2026-06-01T17:06:33.011" v="792" actId="1076"/>
          <ac:spMkLst>
            <pc:docMk/>
            <pc:sldMk cId="2997488958" sldId="2147375856"/>
            <ac:spMk id="7" creationId="{2A92F0A1-F7AA-B2D1-6B32-0CA027CBE304}"/>
          </ac:spMkLst>
        </pc:spChg>
      </pc:sldChg>
      <pc:sldChg chg="addSp delSp modSp mod">
        <pc:chgData name="Peyton Block, Consultant, OPEN MINDS" userId="83734dcc-212e-46ae-9e1c-4acc2c9f7d48" providerId="ADAL" clId="{16BE3E86-F89E-534B-9239-55E5B850280E}" dt="2026-06-01T17:08:30.663" v="818" actId="478"/>
        <pc:sldMkLst>
          <pc:docMk/>
          <pc:sldMk cId="3295435259" sldId="2147375857"/>
        </pc:sldMkLst>
        <pc:spChg chg="mod">
          <ac:chgData name="Peyton Block, Consultant, OPEN MINDS" userId="83734dcc-212e-46ae-9e1c-4acc2c9f7d48" providerId="ADAL" clId="{16BE3E86-F89E-534B-9239-55E5B850280E}" dt="2026-06-01T17:07:59.801" v="811" actId="1076"/>
          <ac:spMkLst>
            <pc:docMk/>
            <pc:sldMk cId="3295435259" sldId="2147375857"/>
            <ac:spMk id="4" creationId="{02A34704-EC77-66BD-0517-701489E90FE9}"/>
          </ac:spMkLst>
        </pc:spChg>
        <pc:spChg chg="mod">
          <ac:chgData name="Peyton Block, Consultant, OPEN MINDS" userId="83734dcc-212e-46ae-9e1c-4acc2c9f7d48" providerId="ADAL" clId="{16BE3E86-F89E-534B-9239-55E5B850280E}" dt="2026-06-01T17:06:51.446" v="796" actId="113"/>
          <ac:spMkLst>
            <pc:docMk/>
            <pc:sldMk cId="3295435259" sldId="2147375857"/>
            <ac:spMk id="7" creationId="{64C19B04-92EB-2AE4-E5B4-5F00B58ED2FF}"/>
          </ac:spMkLst>
        </pc:spChg>
        <pc:picChg chg="add mod">
          <ac:chgData name="Peyton Block, Consultant, OPEN MINDS" userId="83734dcc-212e-46ae-9e1c-4acc2c9f7d48" providerId="ADAL" clId="{16BE3E86-F89E-534B-9239-55E5B850280E}" dt="2026-06-01T17:08:11.116" v="814" actId="1076"/>
          <ac:picMkLst>
            <pc:docMk/>
            <pc:sldMk cId="3295435259" sldId="2147375857"/>
            <ac:picMk id="9" creationId="{2442483B-6634-BCD9-FEB1-111CD4FEE86F}"/>
          </ac:picMkLst>
        </pc:picChg>
      </pc:sldChg>
      <pc:sldChg chg="addSp delSp modSp mod">
        <pc:chgData name="Peyton Block, Consultant, OPEN MINDS" userId="83734dcc-212e-46ae-9e1c-4acc2c9f7d48" providerId="ADAL" clId="{16BE3E86-F89E-534B-9239-55E5B850280E}" dt="2026-06-01T17:08:26.765" v="817" actId="1076"/>
        <pc:sldMkLst>
          <pc:docMk/>
          <pc:sldMk cId="3167352285" sldId="2147375858"/>
        </pc:sldMkLst>
        <pc:spChg chg="mod">
          <ac:chgData name="Peyton Block, Consultant, OPEN MINDS" userId="83734dcc-212e-46ae-9e1c-4acc2c9f7d48" providerId="ADAL" clId="{16BE3E86-F89E-534B-9239-55E5B850280E}" dt="2026-06-01T17:07:11.478" v="801" actId="1076"/>
          <ac:spMkLst>
            <pc:docMk/>
            <pc:sldMk cId="3167352285" sldId="2147375858"/>
            <ac:spMk id="7" creationId="{DD2A5C2D-F96A-A624-20F2-6F97EBCAD024}"/>
          </ac:spMkLst>
        </pc:spChg>
        <pc:picChg chg="add mod">
          <ac:chgData name="Peyton Block, Consultant, OPEN MINDS" userId="83734dcc-212e-46ae-9e1c-4acc2c9f7d48" providerId="ADAL" clId="{16BE3E86-F89E-534B-9239-55E5B850280E}" dt="2026-06-01T17:08:26.765" v="817" actId="1076"/>
          <ac:picMkLst>
            <pc:docMk/>
            <pc:sldMk cId="3167352285" sldId="2147375858"/>
            <ac:picMk id="2" creationId="{C198DDE8-34FC-B06D-34F0-E48F50494C78}"/>
          </ac:picMkLst>
        </pc:picChg>
      </pc:sldChg>
      <pc:sldChg chg="addSp delSp modSp mod">
        <pc:chgData name="Peyton Block, Consultant, OPEN MINDS" userId="83734dcc-212e-46ae-9e1c-4acc2c9f7d48" providerId="ADAL" clId="{16BE3E86-F89E-534B-9239-55E5B850280E}" dt="2026-06-01T17:08:39.481" v="821" actId="1076"/>
        <pc:sldMkLst>
          <pc:docMk/>
          <pc:sldMk cId="1792829177" sldId="2147375859"/>
        </pc:sldMkLst>
        <pc:spChg chg="mod">
          <ac:chgData name="Peyton Block, Consultant, OPEN MINDS" userId="83734dcc-212e-46ae-9e1c-4acc2c9f7d48" providerId="ADAL" clId="{16BE3E86-F89E-534B-9239-55E5B850280E}" dt="2026-06-01T17:07:26.545" v="804" actId="1076"/>
          <ac:spMkLst>
            <pc:docMk/>
            <pc:sldMk cId="1792829177" sldId="2147375859"/>
            <ac:spMk id="7" creationId="{7EF17C1B-D814-1FDC-4309-4A19313E87FF}"/>
          </ac:spMkLst>
        </pc:spChg>
        <pc:picChg chg="add mod">
          <ac:chgData name="Peyton Block, Consultant, OPEN MINDS" userId="83734dcc-212e-46ae-9e1c-4acc2c9f7d48" providerId="ADAL" clId="{16BE3E86-F89E-534B-9239-55E5B850280E}" dt="2026-06-01T17:08:39.481" v="821" actId="1076"/>
          <ac:picMkLst>
            <pc:docMk/>
            <pc:sldMk cId="1792829177" sldId="2147375859"/>
            <ac:picMk id="2" creationId="{284DA5B6-63F4-4852-942A-BEBE86642AD4}"/>
          </ac:picMkLst>
        </pc:picChg>
      </pc:sldChg>
      <pc:sldChg chg="modSp mod">
        <pc:chgData name="Peyton Block, Consultant, OPEN MINDS" userId="83734dcc-212e-46ae-9e1c-4acc2c9f7d48" providerId="ADAL" clId="{16BE3E86-F89E-534B-9239-55E5B850280E}" dt="2026-06-01T16:02:52.966" v="32" actId="27636"/>
        <pc:sldMkLst>
          <pc:docMk/>
          <pc:sldMk cId="2874524241" sldId="2147375860"/>
        </pc:sldMkLst>
        <pc:spChg chg="mod">
          <ac:chgData name="Peyton Block, Consultant, OPEN MINDS" userId="83734dcc-212e-46ae-9e1c-4acc2c9f7d48" providerId="ADAL" clId="{16BE3E86-F89E-534B-9239-55E5B850280E}" dt="2026-06-01T16:02:52.966" v="32" actId="27636"/>
          <ac:spMkLst>
            <pc:docMk/>
            <pc:sldMk cId="2874524241" sldId="2147375860"/>
            <ac:spMk id="13" creationId="{510202D3-F2AC-0879-3A8E-2C935EFF5F5A}"/>
          </ac:spMkLst>
        </pc:spChg>
      </pc:sldChg>
      <pc:sldChg chg="delSp modSp add mod ord modShow">
        <pc:chgData name="Peyton Block, Consultant, OPEN MINDS" userId="83734dcc-212e-46ae-9e1c-4acc2c9f7d48" providerId="ADAL" clId="{16BE3E86-F89E-534B-9239-55E5B850280E}" dt="2026-06-02T15:27:37.923" v="1119" actId="2711"/>
        <pc:sldMkLst>
          <pc:docMk/>
          <pc:sldMk cId="4174799666" sldId="2147375863"/>
        </pc:sldMkLst>
        <pc:spChg chg="mod">
          <ac:chgData name="Peyton Block, Consultant, OPEN MINDS" userId="83734dcc-212e-46ae-9e1c-4acc2c9f7d48" providerId="ADAL" clId="{16BE3E86-F89E-534B-9239-55E5B850280E}" dt="2026-06-02T15:27:17.192" v="1118"/>
          <ac:spMkLst>
            <pc:docMk/>
            <pc:sldMk cId="4174799666" sldId="2147375863"/>
            <ac:spMk id="5" creationId="{AF572693-29C8-A586-1FBB-204FD518E0C6}"/>
          </ac:spMkLst>
        </pc:spChg>
        <pc:spChg chg="mod">
          <ac:chgData name="Peyton Block, Consultant, OPEN MINDS" userId="83734dcc-212e-46ae-9e1c-4acc2c9f7d48" providerId="ADAL" clId="{16BE3E86-F89E-534B-9239-55E5B850280E}" dt="2026-06-02T15:27:37.923" v="1119" actId="2711"/>
          <ac:spMkLst>
            <pc:docMk/>
            <pc:sldMk cId="4174799666" sldId="2147375863"/>
            <ac:spMk id="21" creationId="{87FCA972-B3FD-3A45-3CF3-EBBF0BFDACEF}"/>
          </ac:spMkLst>
        </pc:spChg>
      </pc:sldChg>
      <pc:sldChg chg="addSp delSp modSp add mod">
        <pc:chgData name="Peyton Block, Consultant, OPEN MINDS" userId="83734dcc-212e-46ae-9e1c-4acc2c9f7d48" providerId="ADAL" clId="{16BE3E86-F89E-534B-9239-55E5B850280E}" dt="2026-06-01T17:25:18.528" v="1098" actId="166"/>
        <pc:sldMkLst>
          <pc:docMk/>
          <pc:sldMk cId="2755588737" sldId="2147375864"/>
        </pc:sldMkLst>
        <pc:spChg chg="mod">
          <ac:chgData name="Peyton Block, Consultant, OPEN MINDS" userId="83734dcc-212e-46ae-9e1c-4acc2c9f7d48" providerId="ADAL" clId="{16BE3E86-F89E-534B-9239-55E5B850280E}" dt="2026-06-01T16:15:39.855" v="183" actId="20577"/>
          <ac:spMkLst>
            <pc:docMk/>
            <pc:sldMk cId="2755588737" sldId="2147375864"/>
            <ac:spMk id="3" creationId="{6F6F7767-A8A8-2857-F43D-ED64EAF2813E}"/>
          </ac:spMkLst>
        </pc:spChg>
        <pc:picChg chg="add mod">
          <ac:chgData name="Peyton Block, Consultant, OPEN MINDS" userId="83734dcc-212e-46ae-9e1c-4acc2c9f7d48" providerId="ADAL" clId="{16BE3E86-F89E-534B-9239-55E5B850280E}" dt="2026-06-01T17:25:18.528" v="1098" actId="166"/>
          <ac:picMkLst>
            <pc:docMk/>
            <pc:sldMk cId="2755588737" sldId="2147375864"/>
            <ac:picMk id="5" creationId="{45F369D3-CDDB-C374-C92C-0E64C01AE725}"/>
          </ac:picMkLst>
        </pc:picChg>
        <pc:picChg chg="add mod">
          <ac:chgData name="Peyton Block, Consultant, OPEN MINDS" userId="83734dcc-212e-46ae-9e1c-4acc2c9f7d48" providerId="ADAL" clId="{16BE3E86-F89E-534B-9239-55E5B850280E}" dt="2026-06-01T17:25:13.509" v="1097" actId="1076"/>
          <ac:picMkLst>
            <pc:docMk/>
            <pc:sldMk cId="2755588737" sldId="2147375864"/>
            <ac:picMk id="10" creationId="{F4C5D96A-C62F-19B6-3D3F-DCF2950EFF1E}"/>
          </ac:picMkLst>
        </pc:picChg>
      </pc:sldChg>
      <pc:sldChg chg="delSp modSp add mod">
        <pc:chgData name="Peyton Block, Consultant, OPEN MINDS" userId="83734dcc-212e-46ae-9e1c-4acc2c9f7d48" providerId="ADAL" clId="{16BE3E86-F89E-534B-9239-55E5B850280E}" dt="2026-06-01T16:23:16.374" v="281" actId="20577"/>
        <pc:sldMkLst>
          <pc:docMk/>
          <pc:sldMk cId="2175088950" sldId="2147375865"/>
        </pc:sldMkLst>
        <pc:spChg chg="mod">
          <ac:chgData name="Peyton Block, Consultant, OPEN MINDS" userId="83734dcc-212e-46ae-9e1c-4acc2c9f7d48" providerId="ADAL" clId="{16BE3E86-F89E-534B-9239-55E5B850280E}" dt="2026-06-01T16:17:11.862" v="186"/>
          <ac:spMkLst>
            <pc:docMk/>
            <pc:sldMk cId="2175088950" sldId="2147375865"/>
            <ac:spMk id="2" creationId="{0153B061-2A3F-7699-DB58-82770F562D54}"/>
          </ac:spMkLst>
        </pc:spChg>
        <pc:spChg chg="mod">
          <ac:chgData name="Peyton Block, Consultant, OPEN MINDS" userId="83734dcc-212e-46ae-9e1c-4acc2c9f7d48" providerId="ADAL" clId="{16BE3E86-F89E-534B-9239-55E5B850280E}" dt="2026-06-01T16:23:16.374" v="281" actId="20577"/>
          <ac:spMkLst>
            <pc:docMk/>
            <pc:sldMk cId="2175088950" sldId="2147375865"/>
            <ac:spMk id="3" creationId="{51DF7FCB-474E-71D4-B202-6E466A6D8E78}"/>
          </ac:spMkLst>
        </pc:spChg>
      </pc:sldChg>
      <pc:sldChg chg="modSp add mod">
        <pc:chgData name="Peyton Block, Consultant, OPEN MINDS" userId="83734dcc-212e-46ae-9e1c-4acc2c9f7d48" providerId="ADAL" clId="{16BE3E86-F89E-534B-9239-55E5B850280E}" dt="2026-06-01T16:35:32.621" v="450" actId="1076"/>
        <pc:sldMkLst>
          <pc:docMk/>
          <pc:sldMk cId="2772850914" sldId="2147375866"/>
        </pc:sldMkLst>
        <pc:spChg chg="mod">
          <ac:chgData name="Peyton Block, Consultant, OPEN MINDS" userId="83734dcc-212e-46ae-9e1c-4acc2c9f7d48" providerId="ADAL" clId="{16BE3E86-F89E-534B-9239-55E5B850280E}" dt="2026-06-01T16:34:19.256" v="427" actId="20577"/>
          <ac:spMkLst>
            <pc:docMk/>
            <pc:sldMk cId="2772850914" sldId="2147375866"/>
            <ac:spMk id="2" creationId="{3C74BE3F-F762-CBB9-7CEE-CFF30E7BABE6}"/>
          </ac:spMkLst>
        </pc:spChg>
        <pc:spChg chg="mod">
          <ac:chgData name="Peyton Block, Consultant, OPEN MINDS" userId="83734dcc-212e-46ae-9e1c-4acc2c9f7d48" providerId="ADAL" clId="{16BE3E86-F89E-534B-9239-55E5B850280E}" dt="2026-06-01T16:35:32.621" v="450" actId="1076"/>
          <ac:spMkLst>
            <pc:docMk/>
            <pc:sldMk cId="2772850914" sldId="2147375866"/>
            <ac:spMk id="3" creationId="{1EB10BFB-925E-2274-EC3A-CF66F206C818}"/>
          </ac:spMkLst>
        </pc:spChg>
        <pc:spChg chg="mod">
          <ac:chgData name="Peyton Block, Consultant, OPEN MINDS" userId="83734dcc-212e-46ae-9e1c-4acc2c9f7d48" providerId="ADAL" clId="{16BE3E86-F89E-534B-9239-55E5B850280E}" dt="2026-06-01T16:34:39.917" v="431" actId="20577"/>
          <ac:spMkLst>
            <pc:docMk/>
            <pc:sldMk cId="2772850914" sldId="2147375866"/>
            <ac:spMk id="4" creationId="{234268C0-7991-CE7E-6DBD-BBEBF5F142D6}"/>
          </ac:spMkLst>
        </pc:spChg>
      </pc:sldChg>
      <pc:sldChg chg="addSp delSp modSp add mod">
        <pc:chgData name="Peyton Block, Consultant, OPEN MINDS" userId="83734dcc-212e-46ae-9e1c-4acc2c9f7d48" providerId="ADAL" clId="{16BE3E86-F89E-534B-9239-55E5B850280E}" dt="2026-06-01T16:48:11.951" v="596" actId="1076"/>
        <pc:sldMkLst>
          <pc:docMk/>
          <pc:sldMk cId="1745405757" sldId="2147375867"/>
        </pc:sldMkLst>
        <pc:spChg chg="mod">
          <ac:chgData name="Peyton Block, Consultant, OPEN MINDS" userId="83734dcc-212e-46ae-9e1c-4acc2c9f7d48" providerId="ADAL" clId="{16BE3E86-F89E-534B-9239-55E5B850280E}" dt="2026-06-01T16:47:55.438" v="595" actId="20577"/>
          <ac:spMkLst>
            <pc:docMk/>
            <pc:sldMk cId="1745405757" sldId="2147375867"/>
            <ac:spMk id="2" creationId="{D2368BC6-4DF9-1E10-7C78-6622AB79E277}"/>
          </ac:spMkLst>
        </pc:spChg>
        <pc:spChg chg="add del mod">
          <ac:chgData name="Peyton Block, Consultant, OPEN MINDS" userId="83734dcc-212e-46ae-9e1c-4acc2c9f7d48" providerId="ADAL" clId="{16BE3E86-F89E-534B-9239-55E5B850280E}" dt="2026-06-01T16:48:11.951" v="596" actId="1076"/>
          <ac:spMkLst>
            <pc:docMk/>
            <pc:sldMk cId="1745405757" sldId="2147375867"/>
            <ac:spMk id="3" creationId="{A9F22F1B-DF43-976F-1C7D-FDE5622EA78C}"/>
          </ac:spMkLst>
        </pc:spChg>
        <pc:spChg chg="mod">
          <ac:chgData name="Peyton Block, Consultant, OPEN MINDS" userId="83734dcc-212e-46ae-9e1c-4acc2c9f7d48" providerId="ADAL" clId="{16BE3E86-F89E-534B-9239-55E5B850280E}" dt="2026-06-01T16:47:41.368" v="586" actId="1076"/>
          <ac:spMkLst>
            <pc:docMk/>
            <pc:sldMk cId="1745405757" sldId="2147375867"/>
            <ac:spMk id="4" creationId="{4449D0B8-5CC3-5426-01CE-62EBB87E0E85}"/>
          </ac:spMkLst>
        </pc:spChg>
        <pc:spChg chg="add mod">
          <ac:chgData name="Peyton Block, Consultant, OPEN MINDS" userId="83734dcc-212e-46ae-9e1c-4acc2c9f7d48" providerId="ADAL" clId="{16BE3E86-F89E-534B-9239-55E5B850280E}" dt="2026-06-01T16:47:38.185" v="585" actId="1076"/>
          <ac:spMkLst>
            <pc:docMk/>
            <pc:sldMk cId="1745405757" sldId="2147375867"/>
            <ac:spMk id="9" creationId="{41CA1EBF-4972-F63A-577C-EFD726EA6D43}"/>
          </ac:spMkLst>
        </pc:spChg>
      </pc:sldChg>
      <pc:sldChg chg="addSp delSp modSp add mod ord">
        <pc:chgData name="Peyton Block, Consultant, OPEN MINDS" userId="83734dcc-212e-46ae-9e1c-4acc2c9f7d48" providerId="ADAL" clId="{16BE3E86-F89E-534B-9239-55E5B850280E}" dt="2026-06-01T16:58:17.107" v="677" actId="20577"/>
        <pc:sldMkLst>
          <pc:docMk/>
          <pc:sldMk cId="984655314" sldId="2147375868"/>
        </pc:sldMkLst>
        <pc:spChg chg="mod">
          <ac:chgData name="Peyton Block, Consultant, OPEN MINDS" userId="83734dcc-212e-46ae-9e1c-4acc2c9f7d48" providerId="ADAL" clId="{16BE3E86-F89E-534B-9239-55E5B850280E}" dt="2026-06-01T16:50:26.140" v="606"/>
          <ac:spMkLst>
            <pc:docMk/>
            <pc:sldMk cId="984655314" sldId="2147375868"/>
            <ac:spMk id="2" creationId="{98D80BA4-EF1C-F866-CFC5-831B46516945}"/>
          </ac:spMkLst>
        </pc:spChg>
        <pc:spChg chg="mod">
          <ac:chgData name="Peyton Block, Consultant, OPEN MINDS" userId="83734dcc-212e-46ae-9e1c-4acc2c9f7d48" providerId="ADAL" clId="{16BE3E86-F89E-534B-9239-55E5B850280E}" dt="2026-06-01T16:57:49.079" v="670" actId="255"/>
          <ac:spMkLst>
            <pc:docMk/>
            <pc:sldMk cId="984655314" sldId="2147375868"/>
            <ac:spMk id="3" creationId="{6768E1F6-0F44-1761-B121-0B1AE796B6F4}"/>
          </ac:spMkLst>
        </pc:spChg>
        <pc:graphicFrameChg chg="add mod modGraphic">
          <ac:chgData name="Peyton Block, Consultant, OPEN MINDS" userId="83734dcc-212e-46ae-9e1c-4acc2c9f7d48" providerId="ADAL" clId="{16BE3E86-F89E-534B-9239-55E5B850280E}" dt="2026-06-01T16:58:17.107" v="677" actId="20577"/>
          <ac:graphicFrameMkLst>
            <pc:docMk/>
            <pc:sldMk cId="984655314" sldId="2147375868"/>
            <ac:graphicFrameMk id="4" creationId="{4A90B353-10A5-D7DA-7838-2669089CD062}"/>
          </ac:graphicFrameMkLst>
        </pc:graphicFrameChg>
      </pc:sldChg>
      <pc:sldChg chg="modSp add mod ord">
        <pc:chgData name="Peyton Block, Consultant, OPEN MINDS" userId="83734dcc-212e-46ae-9e1c-4acc2c9f7d48" providerId="ADAL" clId="{16BE3E86-F89E-534B-9239-55E5B850280E}" dt="2026-06-02T15:59:59.836" v="1691" actId="20577"/>
        <pc:sldMkLst>
          <pc:docMk/>
          <pc:sldMk cId="2119073082" sldId="2147375869"/>
        </pc:sldMkLst>
        <pc:spChg chg="mod">
          <ac:chgData name="Peyton Block, Consultant, OPEN MINDS" userId="83734dcc-212e-46ae-9e1c-4acc2c9f7d48" providerId="ADAL" clId="{16BE3E86-F89E-534B-9239-55E5B850280E}" dt="2026-06-01T17:00:47.192" v="730" actId="1076"/>
          <ac:spMkLst>
            <pc:docMk/>
            <pc:sldMk cId="2119073082" sldId="2147375869"/>
            <ac:spMk id="2" creationId="{4866FF67-38C1-5941-707D-9C9B912D84B0}"/>
          </ac:spMkLst>
        </pc:spChg>
        <pc:spChg chg="mod">
          <ac:chgData name="Peyton Block, Consultant, OPEN MINDS" userId="83734dcc-212e-46ae-9e1c-4acc2c9f7d48" providerId="ADAL" clId="{16BE3E86-F89E-534B-9239-55E5B850280E}" dt="2026-06-02T15:59:59.836" v="1691" actId="20577"/>
          <ac:spMkLst>
            <pc:docMk/>
            <pc:sldMk cId="2119073082" sldId="2147375869"/>
            <ac:spMk id="3" creationId="{DAEB3549-A1C8-810C-F993-C8C057601823}"/>
          </ac:spMkLst>
        </pc:spChg>
        <pc:spChg chg="mod">
          <ac:chgData name="Peyton Block, Consultant, OPEN MINDS" userId="83734dcc-212e-46ae-9e1c-4acc2c9f7d48" providerId="ADAL" clId="{16BE3E86-F89E-534B-9239-55E5B850280E}" dt="2026-06-01T17:00:38.908" v="728" actId="1076"/>
          <ac:spMkLst>
            <pc:docMk/>
            <pc:sldMk cId="2119073082" sldId="2147375869"/>
            <ac:spMk id="4" creationId="{23D02112-13E3-55D7-1F59-2CA5C3256AAB}"/>
          </ac:spMkLst>
        </pc:spChg>
      </pc:sldChg>
      <pc:sldChg chg="addSp delSp modSp add mod ord modShow">
        <pc:chgData name="Peyton Block, Consultant, OPEN MINDS" userId="83734dcc-212e-46ae-9e1c-4acc2c9f7d48" providerId="ADAL" clId="{16BE3E86-F89E-534B-9239-55E5B850280E}" dt="2026-06-03T16:03:43.560" v="1965" actId="20578"/>
        <pc:sldMkLst>
          <pc:docMk/>
          <pc:sldMk cId="2380494221" sldId="2147375871"/>
        </pc:sldMkLst>
        <pc:graphicFrameChg chg="mod">
          <ac:chgData name="Peyton Block, Consultant, OPEN MINDS" userId="83734dcc-212e-46ae-9e1c-4acc2c9f7d48" providerId="ADAL" clId="{16BE3E86-F89E-534B-9239-55E5B850280E}" dt="2026-06-01T17:19:53.393" v="1073" actId="122"/>
          <ac:graphicFrameMkLst>
            <pc:docMk/>
            <pc:sldMk cId="2380494221" sldId="2147375871"/>
            <ac:graphicFrameMk id="6" creationId="{9080EB1C-9E5D-5171-C199-5014621DB04E}"/>
          </ac:graphicFrameMkLst>
        </pc:graphicFrameChg>
      </pc:sldChg>
      <pc:sldChg chg="modSp add mod">
        <pc:chgData name="Peyton Block, Consultant, OPEN MINDS" userId="83734dcc-212e-46ae-9e1c-4acc2c9f7d48" providerId="ADAL" clId="{16BE3E86-F89E-534B-9239-55E5B850280E}" dt="2026-06-01T17:19:41.492" v="1071" actId="113"/>
        <pc:sldMkLst>
          <pc:docMk/>
          <pc:sldMk cId="2590278012" sldId="2147375872"/>
        </pc:sldMkLst>
        <pc:graphicFrameChg chg="mod modGraphic">
          <ac:chgData name="Peyton Block, Consultant, OPEN MINDS" userId="83734dcc-212e-46ae-9e1c-4acc2c9f7d48" providerId="ADAL" clId="{16BE3E86-F89E-534B-9239-55E5B850280E}" dt="2026-06-01T17:19:41.492" v="1071" actId="113"/>
          <ac:graphicFrameMkLst>
            <pc:docMk/>
            <pc:sldMk cId="2590278012" sldId="2147375872"/>
            <ac:graphicFrameMk id="4" creationId="{E11E6749-9457-21AD-9F80-4FA71F0A0363}"/>
          </ac:graphicFrameMkLst>
        </pc:graphicFrameChg>
      </pc:sldChg>
      <pc:sldChg chg="addSp delSp modSp add mod ord modShow">
        <pc:chgData name="Peyton Block, Consultant, OPEN MINDS" userId="83734dcc-212e-46ae-9e1c-4acc2c9f7d48" providerId="ADAL" clId="{16BE3E86-F89E-534B-9239-55E5B850280E}" dt="2026-06-03T16:10:26.700" v="1973" actId="729"/>
        <pc:sldMkLst>
          <pc:docMk/>
          <pc:sldMk cId="1929973062" sldId="2147375873"/>
        </pc:sldMkLst>
        <pc:spChg chg="add mod">
          <ac:chgData name="Peyton Block, Consultant, OPEN MINDS" userId="83734dcc-212e-46ae-9e1c-4acc2c9f7d48" providerId="ADAL" clId="{16BE3E86-F89E-534B-9239-55E5B850280E}" dt="2026-06-02T16:44:40.185" v="1755" actId="1036"/>
          <ac:spMkLst>
            <pc:docMk/>
            <pc:sldMk cId="1929973062" sldId="2147375873"/>
            <ac:spMk id="2" creationId="{1F8301FC-E123-0C12-8D9A-520B3A09E440}"/>
          </ac:spMkLst>
        </pc:spChg>
        <pc:picChg chg="add mod">
          <ac:chgData name="Peyton Block, Consultant, OPEN MINDS" userId="83734dcc-212e-46ae-9e1c-4acc2c9f7d48" providerId="ADAL" clId="{16BE3E86-F89E-534B-9239-55E5B850280E}" dt="2026-06-03T16:10:18.023" v="1972" actId="14826"/>
          <ac:picMkLst>
            <pc:docMk/>
            <pc:sldMk cId="1929973062" sldId="2147375873"/>
            <ac:picMk id="5" creationId="{46E4A98B-E2E8-5C67-D5A8-B6A449036538}"/>
          </ac:picMkLst>
        </pc:picChg>
      </pc:sldChg>
      <pc:sldChg chg="addSp delSp modSp add mod ord">
        <pc:chgData name="Peyton Block, Consultant, OPEN MINDS" userId="83734dcc-212e-46ae-9e1c-4acc2c9f7d48" providerId="ADAL" clId="{16BE3E86-F89E-534B-9239-55E5B850280E}" dt="2026-06-02T16:44:53.309" v="1770" actId="1036"/>
        <pc:sldMkLst>
          <pc:docMk/>
          <pc:sldMk cId="3950720592" sldId="2147375874"/>
        </pc:sldMkLst>
        <pc:spChg chg="mod">
          <ac:chgData name="Peyton Block, Consultant, OPEN MINDS" userId="83734dcc-212e-46ae-9e1c-4acc2c9f7d48" providerId="ADAL" clId="{16BE3E86-F89E-534B-9239-55E5B850280E}" dt="2026-06-02T16:44:53.309" v="1770" actId="1036"/>
          <ac:spMkLst>
            <pc:docMk/>
            <pc:sldMk cId="3950720592" sldId="2147375874"/>
            <ac:spMk id="5" creationId="{FCB0989B-C5A2-EC3E-6935-D1368D289293}"/>
          </ac:spMkLst>
        </pc:spChg>
        <pc:picChg chg="add mod">
          <ac:chgData name="Peyton Block, Consultant, OPEN MINDS" userId="83734dcc-212e-46ae-9e1c-4acc2c9f7d48" providerId="ADAL" clId="{16BE3E86-F89E-534B-9239-55E5B850280E}" dt="2026-06-02T16:44:53.309" v="1770" actId="1036"/>
          <ac:picMkLst>
            <pc:docMk/>
            <pc:sldMk cId="3950720592" sldId="2147375874"/>
            <ac:picMk id="4" creationId="{B6C0D6CC-2843-3697-6FAB-A81E2FA6B4DF}"/>
          </ac:picMkLst>
        </pc:picChg>
        <pc:picChg chg="add mod">
          <ac:chgData name="Peyton Block, Consultant, OPEN MINDS" userId="83734dcc-212e-46ae-9e1c-4acc2c9f7d48" providerId="ADAL" clId="{16BE3E86-F89E-534B-9239-55E5B850280E}" dt="2026-06-02T16:44:53.309" v="1770" actId="1036"/>
          <ac:picMkLst>
            <pc:docMk/>
            <pc:sldMk cId="3950720592" sldId="2147375874"/>
            <ac:picMk id="6" creationId="{863A0AB8-EA01-F753-C8C2-1508FF85A40A}"/>
          </ac:picMkLst>
        </pc:picChg>
      </pc:sldChg>
      <pc:sldChg chg="delSp modSp add mod ord">
        <pc:chgData name="Peyton Block, Consultant, OPEN MINDS" userId="83734dcc-212e-46ae-9e1c-4acc2c9f7d48" providerId="ADAL" clId="{16BE3E86-F89E-534B-9239-55E5B850280E}" dt="2026-06-02T15:50:50.327" v="1486" actId="1076"/>
        <pc:sldMkLst>
          <pc:docMk/>
          <pc:sldMk cId="2192023592" sldId="2147375877"/>
        </pc:sldMkLst>
        <pc:spChg chg="mod">
          <ac:chgData name="Peyton Block, Consultant, OPEN MINDS" userId="83734dcc-212e-46ae-9e1c-4acc2c9f7d48" providerId="ADAL" clId="{16BE3E86-F89E-534B-9239-55E5B850280E}" dt="2026-06-02T15:40:08.480" v="1225"/>
          <ac:spMkLst>
            <pc:docMk/>
            <pc:sldMk cId="2192023592" sldId="2147375877"/>
            <ac:spMk id="2" creationId="{F18A2CB8-F50B-02DF-51E7-1B3852C61C36}"/>
          </ac:spMkLst>
        </pc:spChg>
        <pc:spChg chg="mod">
          <ac:chgData name="Peyton Block, Consultant, OPEN MINDS" userId="83734dcc-212e-46ae-9e1c-4acc2c9f7d48" providerId="ADAL" clId="{16BE3E86-F89E-534B-9239-55E5B850280E}" dt="2026-06-02T15:50:50.327" v="1486" actId="1076"/>
          <ac:spMkLst>
            <pc:docMk/>
            <pc:sldMk cId="2192023592" sldId="2147375877"/>
            <ac:spMk id="3" creationId="{3CE2D8D9-7C09-4115-5139-8AB43D5ABAC7}"/>
          </ac:spMkLst>
        </pc:spChg>
        <pc:spChg chg="mod">
          <ac:chgData name="Peyton Block, Consultant, OPEN MINDS" userId="83734dcc-212e-46ae-9e1c-4acc2c9f7d48" providerId="ADAL" clId="{16BE3E86-F89E-534B-9239-55E5B850280E}" dt="2026-06-02T15:50:37.843" v="1481" actId="1076"/>
          <ac:spMkLst>
            <pc:docMk/>
            <pc:sldMk cId="2192023592" sldId="2147375877"/>
            <ac:spMk id="4" creationId="{FDEE11A5-913D-E950-AA74-50A3CF68ABD1}"/>
          </ac:spMkLst>
        </pc:spChg>
      </pc:sldChg>
      <pc:sldChg chg="addSp delSp modSp add mod ord">
        <pc:chgData name="Peyton Block, Consultant, OPEN MINDS" userId="83734dcc-212e-46ae-9e1c-4acc2c9f7d48" providerId="ADAL" clId="{16BE3E86-F89E-534B-9239-55E5B850280E}" dt="2026-06-02T15:52:07.915" v="1496"/>
        <pc:sldMkLst>
          <pc:docMk/>
          <pc:sldMk cId="3653298147" sldId="2147375878"/>
        </pc:sldMkLst>
        <pc:spChg chg="mod">
          <ac:chgData name="Peyton Block, Consultant, OPEN MINDS" userId="83734dcc-212e-46ae-9e1c-4acc2c9f7d48" providerId="ADAL" clId="{16BE3E86-F89E-534B-9239-55E5B850280E}" dt="2026-06-02T15:52:04.583" v="1494" actId="114"/>
          <ac:spMkLst>
            <pc:docMk/>
            <pc:sldMk cId="3653298147" sldId="2147375878"/>
            <ac:spMk id="3" creationId="{4FD344A8-30E2-0C2B-2A7D-98CAAF92866F}"/>
          </ac:spMkLst>
        </pc:spChg>
      </pc:sldChg>
      <pc:sldChg chg="addSp delSp modSp add mod ord modShow">
        <pc:chgData name="Peyton Block, Consultant, OPEN MINDS" userId="83734dcc-212e-46ae-9e1c-4acc2c9f7d48" providerId="ADAL" clId="{16BE3E86-F89E-534B-9239-55E5B850280E}" dt="2026-06-03T16:02:10.903" v="1962" actId="729"/>
        <pc:sldMkLst>
          <pc:docMk/>
          <pc:sldMk cId="1180811179" sldId="2147375879"/>
        </pc:sldMkLst>
        <pc:spChg chg="mod">
          <ac:chgData name="Peyton Block, Consultant, OPEN MINDS" userId="83734dcc-212e-46ae-9e1c-4acc2c9f7d48" providerId="ADAL" clId="{16BE3E86-F89E-534B-9239-55E5B850280E}" dt="2026-06-03T15:48:45.977" v="1844" actId="122"/>
          <ac:spMkLst>
            <pc:docMk/>
            <pc:sldMk cId="1180811179" sldId="2147375879"/>
            <ac:spMk id="2" creationId="{810C0E18-E188-E117-C964-C23F0D95DDB5}"/>
          </ac:spMkLst>
        </pc:spChg>
        <pc:spChg chg="mod">
          <ac:chgData name="Peyton Block, Consultant, OPEN MINDS" userId="83734dcc-212e-46ae-9e1c-4acc2c9f7d48" providerId="ADAL" clId="{16BE3E86-F89E-534B-9239-55E5B850280E}" dt="2026-06-03T15:48:10.091" v="1838" actId="1037"/>
          <ac:spMkLst>
            <pc:docMk/>
            <pc:sldMk cId="1180811179" sldId="2147375879"/>
            <ac:spMk id="4" creationId="{93C0B1A4-A163-583C-9071-24F7420D8F01}"/>
          </ac:spMkLst>
        </pc:spChg>
        <pc:spChg chg="add mod">
          <ac:chgData name="Peyton Block, Consultant, OPEN MINDS" userId="83734dcc-212e-46ae-9e1c-4acc2c9f7d48" providerId="ADAL" clId="{16BE3E86-F89E-534B-9239-55E5B850280E}" dt="2026-06-03T15:48:14.526" v="1839" actId="1076"/>
          <ac:spMkLst>
            <pc:docMk/>
            <pc:sldMk cId="1180811179" sldId="2147375879"/>
            <ac:spMk id="7" creationId="{89F92046-8A9C-7CC4-04D3-00C1DECE261E}"/>
          </ac:spMkLst>
        </pc:spChg>
      </pc:sldChg>
      <pc:sldChg chg="modSp add mod ord modShow">
        <pc:chgData name="Peyton Block, Consultant, OPEN MINDS" userId="83734dcc-212e-46ae-9e1c-4acc2c9f7d48" providerId="ADAL" clId="{16BE3E86-F89E-534B-9239-55E5B850280E}" dt="2026-06-03T16:02:13.452" v="1963" actId="729"/>
        <pc:sldMkLst>
          <pc:docMk/>
          <pc:sldMk cId="708581455" sldId="2147375880"/>
        </pc:sldMkLst>
        <pc:spChg chg="mod">
          <ac:chgData name="Peyton Block, Consultant, OPEN MINDS" userId="83734dcc-212e-46ae-9e1c-4acc2c9f7d48" providerId="ADAL" clId="{16BE3E86-F89E-534B-9239-55E5B850280E}" dt="2026-06-03T15:50:47.412" v="1855" actId="20577"/>
          <ac:spMkLst>
            <pc:docMk/>
            <pc:sldMk cId="708581455" sldId="2147375880"/>
            <ac:spMk id="2" creationId="{2C53DA14-23C3-7ACE-89C3-48526E02D2B4}"/>
          </ac:spMkLst>
        </pc:spChg>
        <pc:spChg chg="mod">
          <ac:chgData name="Peyton Block, Consultant, OPEN MINDS" userId="83734dcc-212e-46ae-9e1c-4acc2c9f7d48" providerId="ADAL" clId="{16BE3E86-F89E-534B-9239-55E5B850280E}" dt="2026-06-03T15:51:54.824" v="1869" actId="255"/>
          <ac:spMkLst>
            <pc:docMk/>
            <pc:sldMk cId="708581455" sldId="2147375880"/>
            <ac:spMk id="3" creationId="{14E2BEF4-A8D0-F9E8-E871-22CFDC51FE02}"/>
          </ac:spMkLst>
        </pc:spChg>
        <pc:spChg chg="mod">
          <ac:chgData name="Peyton Block, Consultant, OPEN MINDS" userId="83734dcc-212e-46ae-9e1c-4acc2c9f7d48" providerId="ADAL" clId="{16BE3E86-F89E-534B-9239-55E5B850280E}" dt="2026-06-03T15:52:20.175" v="1873" actId="1076"/>
          <ac:spMkLst>
            <pc:docMk/>
            <pc:sldMk cId="708581455" sldId="2147375880"/>
            <ac:spMk id="4" creationId="{1CE977C0-7F44-A5FC-1BAC-FB58A2769303}"/>
          </ac:spMkLst>
        </pc:spChg>
      </pc:sldChg>
      <pc:sldChg chg="addSp delSp modSp add mod ord modShow">
        <pc:chgData name="Peyton Block, Consultant, OPEN MINDS" userId="83734dcc-212e-46ae-9e1c-4acc2c9f7d48" providerId="ADAL" clId="{16BE3E86-F89E-534B-9239-55E5B850280E}" dt="2026-06-03T16:02:15.286" v="1964" actId="729"/>
        <pc:sldMkLst>
          <pc:docMk/>
          <pc:sldMk cId="1443301351" sldId="2147375881"/>
        </pc:sldMkLst>
        <pc:spChg chg="mod">
          <ac:chgData name="Peyton Block, Consultant, OPEN MINDS" userId="83734dcc-212e-46ae-9e1c-4acc2c9f7d48" providerId="ADAL" clId="{16BE3E86-F89E-534B-9239-55E5B850280E}" dt="2026-06-03T15:54:20.297" v="1889" actId="20577"/>
          <ac:spMkLst>
            <pc:docMk/>
            <pc:sldMk cId="1443301351" sldId="2147375881"/>
            <ac:spMk id="2" creationId="{D3A197ED-7E6A-D2FD-D434-86B2C95A28C4}"/>
          </ac:spMkLst>
        </pc:spChg>
        <pc:spChg chg="mod">
          <ac:chgData name="Peyton Block, Consultant, OPEN MINDS" userId="83734dcc-212e-46ae-9e1c-4acc2c9f7d48" providerId="ADAL" clId="{16BE3E86-F89E-534B-9239-55E5B850280E}" dt="2026-06-03T16:00:32.876" v="1959" actId="207"/>
          <ac:spMkLst>
            <pc:docMk/>
            <pc:sldMk cId="1443301351" sldId="2147375881"/>
            <ac:spMk id="4" creationId="{1C62B065-3361-5563-9920-B54284F5B16C}"/>
          </ac:spMkLst>
        </pc:spChg>
        <pc:spChg chg="mod">
          <ac:chgData name="Peyton Block, Consultant, OPEN MINDS" userId="83734dcc-212e-46ae-9e1c-4acc2c9f7d48" providerId="ADAL" clId="{16BE3E86-F89E-534B-9239-55E5B850280E}" dt="2026-06-03T16:00:37.513" v="1960" actId="207"/>
          <ac:spMkLst>
            <pc:docMk/>
            <pc:sldMk cId="1443301351" sldId="2147375881"/>
            <ac:spMk id="7" creationId="{D6F09BA6-3015-1EC2-BD38-DBDBABAAEED7}"/>
          </ac:spMkLst>
        </pc:spChg>
      </pc:sldChg>
      <pc:sldChg chg="addSp modSp add mod">
        <pc:chgData name="Peyton Block, Consultant, OPEN MINDS" userId="83734dcc-212e-46ae-9e1c-4acc2c9f7d48" providerId="ADAL" clId="{16BE3E86-F89E-534B-9239-55E5B850280E}" dt="2026-06-03T16:11:07.915" v="1977" actId="14826"/>
        <pc:sldMkLst>
          <pc:docMk/>
          <pc:sldMk cId="116986157" sldId="2147375882"/>
        </pc:sldMkLst>
        <pc:picChg chg="add mod">
          <ac:chgData name="Peyton Block, Consultant, OPEN MINDS" userId="83734dcc-212e-46ae-9e1c-4acc2c9f7d48" providerId="ADAL" clId="{16BE3E86-F89E-534B-9239-55E5B850280E}" dt="2026-06-03T16:11:07.915" v="1977" actId="14826"/>
          <ac:picMkLst>
            <pc:docMk/>
            <pc:sldMk cId="116986157" sldId="2147375882"/>
            <ac:picMk id="3" creationId="{5A8521BE-7FF7-D68D-DFA0-4DA00F7ACF4B}"/>
          </ac:picMkLst>
        </pc:picChg>
        <pc:picChg chg="mod">
          <ac:chgData name="Peyton Block, Consultant, OPEN MINDS" userId="83734dcc-212e-46ae-9e1c-4acc2c9f7d48" providerId="ADAL" clId="{16BE3E86-F89E-534B-9239-55E5B850280E}" dt="2026-06-03T16:10:54.384" v="1976" actId="1076"/>
          <ac:picMkLst>
            <pc:docMk/>
            <pc:sldMk cId="116986157" sldId="2147375882"/>
            <ac:picMk id="5" creationId="{AFD9588D-8D08-2D32-3065-9DDA2E87BB4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7F354A-A6AC-A145-8946-CB3AE5FC2A49}" type="doc">
      <dgm:prSet loTypeId="urn:microsoft.com/office/officeart/2005/8/layout/process1" loCatId="" qsTypeId="urn:microsoft.com/office/officeart/2005/8/quickstyle/simple1" qsCatId="simple" csTypeId="urn:microsoft.com/office/officeart/2005/8/colors/accent1_2" csCatId="accent1" phldr="1"/>
      <dgm:spPr/>
    </dgm:pt>
    <dgm:pt modelId="{24BCAB63-5C1E-CC47-BBC3-94AA7BC83BD2}">
      <dgm:prSet phldrT="[Text]"/>
      <dgm:spPr>
        <a:solidFill>
          <a:srgbClr val="233E4F"/>
        </a:solidFill>
        <a:ln>
          <a:noFill/>
        </a:ln>
      </dgm:spPr>
      <dgm:t>
        <a:bodyPr/>
        <a:lstStyle/>
        <a:p>
          <a:pPr algn="ctr">
            <a:buNone/>
          </a:pPr>
          <a:r>
            <a:rPr lang="en-US" b="1">
              <a:latin typeface="Raleway" pitchFamily="2" charset="77"/>
            </a:rPr>
            <a:t>The Goal:</a:t>
          </a:r>
          <a:endParaRPr lang="en-US"/>
        </a:p>
      </dgm:t>
    </dgm:pt>
    <dgm:pt modelId="{978CA843-ABC3-4C4B-A9A0-881C3E31264D}" type="parTrans" cxnId="{766EA0AA-3E22-9A4F-922A-43AD4485B527}">
      <dgm:prSet/>
      <dgm:spPr/>
      <dgm:t>
        <a:bodyPr/>
        <a:lstStyle/>
        <a:p>
          <a:endParaRPr lang="en-US"/>
        </a:p>
      </dgm:t>
    </dgm:pt>
    <dgm:pt modelId="{2845C913-D457-FE44-9972-6491183B241C}" type="sibTrans" cxnId="{766EA0AA-3E22-9A4F-922A-43AD4485B527}">
      <dgm:prSet/>
      <dgm:spPr>
        <a:solidFill>
          <a:srgbClr val="3A6B8B"/>
        </a:solidFill>
      </dgm:spPr>
      <dgm:t>
        <a:bodyPr/>
        <a:lstStyle/>
        <a:p>
          <a:endParaRPr lang="en-US"/>
        </a:p>
      </dgm:t>
    </dgm:pt>
    <dgm:pt modelId="{CD1BDC34-1592-E546-B7BB-266F3CAED8C2}">
      <dgm:prSet phldrT="[Text]"/>
      <dgm:spPr>
        <a:solidFill>
          <a:srgbClr val="233E4F"/>
        </a:solidFill>
        <a:ln>
          <a:noFill/>
        </a:ln>
      </dgm:spPr>
      <dgm:t>
        <a:bodyPr/>
        <a:lstStyle/>
        <a:p>
          <a:pPr algn="ctr">
            <a:buNone/>
          </a:pPr>
          <a:r>
            <a:rPr lang="en-US" b="1">
              <a:latin typeface="Raleway" pitchFamily="2" charset="77"/>
            </a:rPr>
            <a:t>The Solution:</a:t>
          </a:r>
          <a:endParaRPr lang="en-US"/>
        </a:p>
      </dgm:t>
    </dgm:pt>
    <dgm:pt modelId="{B2531469-5328-1D4D-A33B-6BBDBA10AE8E}" type="parTrans" cxnId="{8A422749-BDFC-6441-A617-8BA6E9910D2E}">
      <dgm:prSet/>
      <dgm:spPr/>
      <dgm:t>
        <a:bodyPr/>
        <a:lstStyle/>
        <a:p>
          <a:endParaRPr lang="en-US"/>
        </a:p>
      </dgm:t>
    </dgm:pt>
    <dgm:pt modelId="{68FEA2A4-2904-A748-A3E9-F4A04A10BC81}" type="sibTrans" cxnId="{8A422749-BDFC-6441-A617-8BA6E9910D2E}">
      <dgm:prSet/>
      <dgm:spPr/>
      <dgm:t>
        <a:bodyPr/>
        <a:lstStyle/>
        <a:p>
          <a:endParaRPr lang="en-US"/>
        </a:p>
      </dgm:t>
    </dgm:pt>
    <dgm:pt modelId="{BDAFCACB-E434-AC47-9A40-BD710D0F59D2}">
      <dgm:prSet/>
      <dgm:spPr>
        <a:solidFill>
          <a:srgbClr val="233E4F"/>
        </a:solidFill>
        <a:ln>
          <a:noFill/>
        </a:ln>
      </dgm:spPr>
      <dgm:t>
        <a:bodyPr/>
        <a:lstStyle/>
        <a:p>
          <a:pPr algn="l"/>
          <a:r>
            <a:rPr lang="en-US">
              <a:latin typeface="Raleway" pitchFamily="2" charset="77"/>
            </a:rPr>
            <a:t>Accessible, practical, and clinically appropriate SUD treatment information for individuals with I/DD. </a:t>
          </a:r>
        </a:p>
      </dgm:t>
    </dgm:pt>
    <dgm:pt modelId="{599AF00F-B5F5-C546-83CA-8A52B0662DB8}" type="parTrans" cxnId="{380C70B0-FD71-AC40-919E-487536964C4D}">
      <dgm:prSet/>
      <dgm:spPr/>
      <dgm:t>
        <a:bodyPr/>
        <a:lstStyle/>
        <a:p>
          <a:endParaRPr lang="en-US"/>
        </a:p>
      </dgm:t>
    </dgm:pt>
    <dgm:pt modelId="{0E4E3E0F-9812-6E48-91D6-7044B76B0CEE}" type="sibTrans" cxnId="{380C70B0-FD71-AC40-919E-487536964C4D}">
      <dgm:prSet/>
      <dgm:spPr/>
      <dgm:t>
        <a:bodyPr/>
        <a:lstStyle/>
        <a:p>
          <a:endParaRPr lang="en-US"/>
        </a:p>
      </dgm:t>
    </dgm:pt>
    <dgm:pt modelId="{DC0BD61D-062F-F84C-B7DD-4F18EB6C92B5}">
      <dgm:prSet/>
      <dgm:spPr>
        <a:solidFill>
          <a:srgbClr val="233E4F"/>
        </a:solidFill>
        <a:ln>
          <a:noFill/>
        </a:ln>
      </dgm:spPr>
      <dgm:t>
        <a:bodyPr/>
        <a:lstStyle/>
        <a:p>
          <a:pPr algn="l"/>
          <a:r>
            <a:rPr lang="en-US">
              <a:latin typeface="Raleway" pitchFamily="2" charset="77"/>
            </a:rPr>
            <a:t>A free and interactive learning curriculum structured in approachable modules. </a:t>
          </a:r>
        </a:p>
      </dgm:t>
    </dgm:pt>
    <dgm:pt modelId="{BDF16D29-577C-694A-AC8A-484A5B527059}" type="parTrans" cxnId="{90829EFA-A598-BC48-959F-82DF01FF56E8}">
      <dgm:prSet/>
      <dgm:spPr/>
      <dgm:t>
        <a:bodyPr/>
        <a:lstStyle/>
        <a:p>
          <a:endParaRPr lang="en-US"/>
        </a:p>
      </dgm:t>
    </dgm:pt>
    <dgm:pt modelId="{3818F51E-BEC5-5D4B-9BEF-27515BDF5A59}" type="sibTrans" cxnId="{90829EFA-A598-BC48-959F-82DF01FF56E8}">
      <dgm:prSet/>
      <dgm:spPr/>
      <dgm:t>
        <a:bodyPr/>
        <a:lstStyle/>
        <a:p>
          <a:endParaRPr lang="en-US"/>
        </a:p>
      </dgm:t>
    </dgm:pt>
    <dgm:pt modelId="{FC62A1C3-41B9-D140-931B-56C4C0FE940B}" type="pres">
      <dgm:prSet presAssocID="{697F354A-A6AC-A145-8946-CB3AE5FC2A49}" presName="Name0" presStyleCnt="0">
        <dgm:presLayoutVars>
          <dgm:dir/>
          <dgm:resizeHandles val="exact"/>
        </dgm:presLayoutVars>
      </dgm:prSet>
      <dgm:spPr/>
    </dgm:pt>
    <dgm:pt modelId="{DF7343D9-030F-274F-8BF7-E7E4812F7F27}" type="pres">
      <dgm:prSet presAssocID="{24BCAB63-5C1E-CC47-BBC3-94AA7BC83BD2}" presName="node" presStyleLbl="node1" presStyleIdx="0" presStyleCnt="2">
        <dgm:presLayoutVars>
          <dgm:bulletEnabled val="1"/>
        </dgm:presLayoutVars>
      </dgm:prSet>
      <dgm:spPr/>
    </dgm:pt>
    <dgm:pt modelId="{30982B2E-4A8E-2446-B583-B3F0572F11BD}" type="pres">
      <dgm:prSet presAssocID="{2845C913-D457-FE44-9972-6491183B241C}" presName="sibTrans" presStyleLbl="sibTrans2D1" presStyleIdx="0" presStyleCnt="1"/>
      <dgm:spPr/>
    </dgm:pt>
    <dgm:pt modelId="{ED01F909-42AF-B644-8037-EDCD85164AD4}" type="pres">
      <dgm:prSet presAssocID="{2845C913-D457-FE44-9972-6491183B241C}" presName="connectorText" presStyleLbl="sibTrans2D1" presStyleIdx="0" presStyleCnt="1"/>
      <dgm:spPr/>
    </dgm:pt>
    <dgm:pt modelId="{D02C2C59-8F6C-4444-AEF1-C0E54137C161}" type="pres">
      <dgm:prSet presAssocID="{CD1BDC34-1592-E546-B7BB-266F3CAED8C2}" presName="node" presStyleLbl="node1" presStyleIdx="1" presStyleCnt="2">
        <dgm:presLayoutVars>
          <dgm:bulletEnabled val="1"/>
        </dgm:presLayoutVars>
      </dgm:prSet>
      <dgm:spPr/>
    </dgm:pt>
  </dgm:ptLst>
  <dgm:cxnLst>
    <dgm:cxn modelId="{3BE14C09-0960-A542-BB4A-C51D57CCA9AE}" type="presOf" srcId="{2845C913-D457-FE44-9972-6491183B241C}" destId="{30982B2E-4A8E-2446-B583-B3F0572F11BD}" srcOrd="0" destOrd="0" presId="urn:microsoft.com/office/officeart/2005/8/layout/process1"/>
    <dgm:cxn modelId="{30768F24-DA7E-9749-A79A-8097F67CF436}" type="presOf" srcId="{697F354A-A6AC-A145-8946-CB3AE5FC2A49}" destId="{FC62A1C3-41B9-D140-931B-56C4C0FE940B}" srcOrd="0" destOrd="0" presId="urn:microsoft.com/office/officeart/2005/8/layout/process1"/>
    <dgm:cxn modelId="{312CC462-CABB-C24B-ACC8-493D60B85789}" type="presOf" srcId="{CD1BDC34-1592-E546-B7BB-266F3CAED8C2}" destId="{D02C2C59-8F6C-4444-AEF1-C0E54137C161}" srcOrd="0" destOrd="0" presId="urn:microsoft.com/office/officeart/2005/8/layout/process1"/>
    <dgm:cxn modelId="{2E29DF62-31B2-F442-A9D9-3C2AE73EB6DB}" type="presOf" srcId="{BDAFCACB-E434-AC47-9A40-BD710D0F59D2}" destId="{DF7343D9-030F-274F-8BF7-E7E4812F7F27}" srcOrd="0" destOrd="1" presId="urn:microsoft.com/office/officeart/2005/8/layout/process1"/>
    <dgm:cxn modelId="{8A422749-BDFC-6441-A617-8BA6E9910D2E}" srcId="{697F354A-A6AC-A145-8946-CB3AE5FC2A49}" destId="{CD1BDC34-1592-E546-B7BB-266F3CAED8C2}" srcOrd="1" destOrd="0" parTransId="{B2531469-5328-1D4D-A33B-6BBDBA10AE8E}" sibTransId="{68FEA2A4-2904-A748-A3E9-F4A04A10BC81}"/>
    <dgm:cxn modelId="{E37BB17A-38DA-8A45-9A4C-3B3570F8756C}" type="presOf" srcId="{2845C913-D457-FE44-9972-6491183B241C}" destId="{ED01F909-42AF-B644-8037-EDCD85164AD4}" srcOrd="1" destOrd="0" presId="urn:microsoft.com/office/officeart/2005/8/layout/process1"/>
    <dgm:cxn modelId="{49AE2B82-5626-BA41-99DE-BED5F2DB5278}" type="presOf" srcId="{DC0BD61D-062F-F84C-B7DD-4F18EB6C92B5}" destId="{D02C2C59-8F6C-4444-AEF1-C0E54137C161}" srcOrd="0" destOrd="1" presId="urn:microsoft.com/office/officeart/2005/8/layout/process1"/>
    <dgm:cxn modelId="{654DC68E-AC4F-594C-AB70-EFB24E9AFA76}" type="presOf" srcId="{24BCAB63-5C1E-CC47-BBC3-94AA7BC83BD2}" destId="{DF7343D9-030F-274F-8BF7-E7E4812F7F27}" srcOrd="0" destOrd="0" presId="urn:microsoft.com/office/officeart/2005/8/layout/process1"/>
    <dgm:cxn modelId="{766EA0AA-3E22-9A4F-922A-43AD4485B527}" srcId="{697F354A-A6AC-A145-8946-CB3AE5FC2A49}" destId="{24BCAB63-5C1E-CC47-BBC3-94AA7BC83BD2}" srcOrd="0" destOrd="0" parTransId="{978CA843-ABC3-4C4B-A9A0-881C3E31264D}" sibTransId="{2845C913-D457-FE44-9972-6491183B241C}"/>
    <dgm:cxn modelId="{380C70B0-FD71-AC40-919E-487536964C4D}" srcId="{24BCAB63-5C1E-CC47-BBC3-94AA7BC83BD2}" destId="{BDAFCACB-E434-AC47-9A40-BD710D0F59D2}" srcOrd="0" destOrd="0" parTransId="{599AF00F-B5F5-C546-83CA-8A52B0662DB8}" sibTransId="{0E4E3E0F-9812-6E48-91D6-7044B76B0CEE}"/>
    <dgm:cxn modelId="{90829EFA-A598-BC48-959F-82DF01FF56E8}" srcId="{CD1BDC34-1592-E546-B7BB-266F3CAED8C2}" destId="{DC0BD61D-062F-F84C-B7DD-4F18EB6C92B5}" srcOrd="0" destOrd="0" parTransId="{BDF16D29-577C-694A-AC8A-484A5B527059}" sibTransId="{3818F51E-BEC5-5D4B-9BEF-27515BDF5A59}"/>
    <dgm:cxn modelId="{14451A67-4905-4C45-A454-6A7B87EA94B0}" type="presParOf" srcId="{FC62A1C3-41B9-D140-931B-56C4C0FE940B}" destId="{DF7343D9-030F-274F-8BF7-E7E4812F7F27}" srcOrd="0" destOrd="0" presId="urn:microsoft.com/office/officeart/2005/8/layout/process1"/>
    <dgm:cxn modelId="{7D293FB9-0381-9D4B-AACC-DF92E4787600}" type="presParOf" srcId="{FC62A1C3-41B9-D140-931B-56C4C0FE940B}" destId="{30982B2E-4A8E-2446-B583-B3F0572F11BD}" srcOrd="1" destOrd="0" presId="urn:microsoft.com/office/officeart/2005/8/layout/process1"/>
    <dgm:cxn modelId="{62236889-68C6-EB4C-BB7C-FC7A9A37064B}" type="presParOf" srcId="{30982B2E-4A8E-2446-B583-B3F0572F11BD}" destId="{ED01F909-42AF-B644-8037-EDCD85164AD4}" srcOrd="0" destOrd="0" presId="urn:microsoft.com/office/officeart/2005/8/layout/process1"/>
    <dgm:cxn modelId="{F7FA900A-3B33-BD42-BFC3-EF54D6B4FBA8}" type="presParOf" srcId="{FC62A1C3-41B9-D140-931B-56C4C0FE940B}" destId="{D02C2C59-8F6C-4444-AEF1-C0E54137C161}"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977762-71B6-5442-862E-0244C884989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EAB67616-347E-D344-B0E0-E6190E976D4F}">
      <dgm:prSet phldrT="[Text]" custT="1"/>
      <dgm:spPr>
        <a:solidFill>
          <a:srgbClr val="233E4F"/>
        </a:solidFill>
      </dgm:spPr>
      <dgm:t>
        <a:bodyPr/>
        <a:lstStyle/>
        <a:p>
          <a:r>
            <a:rPr lang="en-US" sz="1800" b="1">
              <a:latin typeface="Raleway" panose="020B0503030101060003" pitchFamily="34" charset="77"/>
            </a:rPr>
            <a:t>Strong executive sponsorship and clinical leadership</a:t>
          </a:r>
        </a:p>
      </dgm:t>
    </dgm:pt>
    <dgm:pt modelId="{17DD3A49-6898-4C41-9742-414CA83F09AA}" type="parTrans" cxnId="{EBDC75F5-6D48-3941-BDAB-F80471184C3B}">
      <dgm:prSet/>
      <dgm:spPr/>
      <dgm:t>
        <a:bodyPr/>
        <a:lstStyle/>
        <a:p>
          <a:endParaRPr lang="en-US"/>
        </a:p>
      </dgm:t>
    </dgm:pt>
    <dgm:pt modelId="{F849435A-F7B9-704A-B9F4-472EEF551622}" type="sibTrans" cxnId="{EBDC75F5-6D48-3941-BDAB-F80471184C3B}">
      <dgm:prSet/>
      <dgm:spPr/>
      <dgm:t>
        <a:bodyPr/>
        <a:lstStyle/>
        <a:p>
          <a:endParaRPr lang="en-US"/>
        </a:p>
      </dgm:t>
    </dgm:pt>
    <dgm:pt modelId="{3DBE0725-552D-BF49-B4A6-047BC4D6CADB}">
      <dgm:prSet phldrT="[Text]" custT="1"/>
      <dgm:spPr>
        <a:solidFill>
          <a:srgbClr val="233E4F"/>
        </a:solidFill>
      </dgm:spPr>
      <dgm:t>
        <a:bodyPr/>
        <a:lstStyle/>
        <a:p>
          <a:r>
            <a:rPr lang="en-US" sz="1800" b="1">
              <a:latin typeface="Raleway" panose="020B0503030101060003" pitchFamily="34" charset="77"/>
            </a:rPr>
            <a:t>Implementation occurred incrementally</a:t>
          </a:r>
        </a:p>
      </dgm:t>
    </dgm:pt>
    <dgm:pt modelId="{868F40A7-1EAA-A64B-B591-302A0291163B}" type="parTrans" cxnId="{7D65A2D9-3451-1F4B-B12E-A1D804511847}">
      <dgm:prSet/>
      <dgm:spPr/>
      <dgm:t>
        <a:bodyPr/>
        <a:lstStyle/>
        <a:p>
          <a:endParaRPr lang="en-US"/>
        </a:p>
      </dgm:t>
    </dgm:pt>
    <dgm:pt modelId="{06E7CAE4-8B83-D141-9FD4-CB6C49A89A31}" type="sibTrans" cxnId="{7D65A2D9-3451-1F4B-B12E-A1D804511847}">
      <dgm:prSet/>
      <dgm:spPr/>
      <dgm:t>
        <a:bodyPr/>
        <a:lstStyle/>
        <a:p>
          <a:endParaRPr lang="en-US"/>
        </a:p>
      </dgm:t>
    </dgm:pt>
    <dgm:pt modelId="{1F6CCB24-1D7A-D142-AF69-82224077E989}">
      <dgm:prSet phldrT="[Text]" custT="1"/>
      <dgm:spPr/>
      <dgm:t>
        <a:bodyPr/>
        <a:lstStyle/>
        <a:p>
          <a:r>
            <a:rPr lang="en-US" sz="1600">
              <a:solidFill>
                <a:schemeClr val="bg1"/>
              </a:solidFill>
              <a:latin typeface="Raleway" panose="020B0503030101060003" pitchFamily="34" charset="77"/>
            </a:rPr>
            <a:t>Normalized ongoing learning throughout implementation</a:t>
          </a:r>
        </a:p>
      </dgm:t>
    </dgm:pt>
    <dgm:pt modelId="{97F35C8D-4D10-DB49-8AB8-DB1B5D97FE76}" type="parTrans" cxnId="{5483A205-49C0-6149-A037-FD7D6D406198}">
      <dgm:prSet/>
      <dgm:spPr/>
      <dgm:t>
        <a:bodyPr/>
        <a:lstStyle/>
        <a:p>
          <a:endParaRPr lang="en-US"/>
        </a:p>
      </dgm:t>
    </dgm:pt>
    <dgm:pt modelId="{95528D47-5939-8E4E-8C55-98B824C245C7}" type="sibTrans" cxnId="{5483A205-49C0-6149-A037-FD7D6D406198}">
      <dgm:prSet/>
      <dgm:spPr/>
      <dgm:t>
        <a:bodyPr/>
        <a:lstStyle/>
        <a:p>
          <a:endParaRPr lang="en-US"/>
        </a:p>
      </dgm:t>
    </dgm:pt>
    <dgm:pt modelId="{CEC363BE-20E1-8C4E-95A4-9B55C77AB730}">
      <dgm:prSet phldrT="[Text]" custT="1"/>
      <dgm:spPr/>
      <dgm:t>
        <a:bodyPr/>
        <a:lstStyle/>
        <a:p>
          <a:r>
            <a:rPr lang="en-US" sz="1600">
              <a:solidFill>
                <a:schemeClr val="bg1"/>
              </a:solidFill>
              <a:latin typeface="Raleway" panose="020B0503030101060003" pitchFamily="34" charset="77"/>
            </a:rPr>
            <a:t>Emphasized cross-disciplinary collaboration</a:t>
          </a:r>
        </a:p>
      </dgm:t>
    </dgm:pt>
    <dgm:pt modelId="{C7C8E8A3-82E7-BF4F-8837-D905620089A9}" type="parTrans" cxnId="{3B98FB1A-D63C-D748-B041-C7137515E3DB}">
      <dgm:prSet/>
      <dgm:spPr/>
      <dgm:t>
        <a:bodyPr/>
        <a:lstStyle/>
        <a:p>
          <a:endParaRPr lang="en-US"/>
        </a:p>
      </dgm:t>
    </dgm:pt>
    <dgm:pt modelId="{DA7073AA-B727-F445-A399-EC437371B702}" type="sibTrans" cxnId="{3B98FB1A-D63C-D748-B041-C7137515E3DB}">
      <dgm:prSet/>
      <dgm:spPr/>
      <dgm:t>
        <a:bodyPr/>
        <a:lstStyle/>
        <a:p>
          <a:endParaRPr lang="en-US"/>
        </a:p>
      </dgm:t>
    </dgm:pt>
    <dgm:pt modelId="{C57B20DD-1850-874E-8C93-E4C1D77B70AE}">
      <dgm:prSet custT="1"/>
      <dgm:spPr/>
      <dgm:t>
        <a:bodyPr/>
        <a:lstStyle/>
        <a:p>
          <a:r>
            <a:rPr lang="en-US" sz="1600">
              <a:solidFill>
                <a:schemeClr val="bg1"/>
              </a:solidFill>
              <a:latin typeface="Raleway" panose="020B0503030101060003" pitchFamily="34" charset="77"/>
            </a:rPr>
            <a:t>Prioritized practical implementation over theoretical complexity, helping staff build confidence over time while improving consistency across treatment settings</a:t>
          </a:r>
        </a:p>
      </dgm:t>
    </dgm:pt>
    <dgm:pt modelId="{9683B724-B09A-4044-9660-23D800AE79F0}" type="parTrans" cxnId="{F25F006A-6CD3-D640-A013-C416A580AD5B}">
      <dgm:prSet/>
      <dgm:spPr/>
      <dgm:t>
        <a:bodyPr/>
        <a:lstStyle/>
        <a:p>
          <a:endParaRPr lang="en-US"/>
        </a:p>
      </dgm:t>
    </dgm:pt>
    <dgm:pt modelId="{07176D1C-7562-7341-B425-4377285FCF5C}" type="sibTrans" cxnId="{F25F006A-6CD3-D640-A013-C416A580AD5B}">
      <dgm:prSet/>
      <dgm:spPr/>
      <dgm:t>
        <a:bodyPr/>
        <a:lstStyle/>
        <a:p>
          <a:endParaRPr lang="en-US"/>
        </a:p>
      </dgm:t>
    </dgm:pt>
    <dgm:pt modelId="{1E13E7CF-7224-0C4F-80E2-D459B4B93F35}">
      <dgm:prSet phldrT="[Text]" custT="1"/>
      <dgm:spPr/>
      <dgm:t>
        <a:bodyPr/>
        <a:lstStyle/>
        <a:p>
          <a:r>
            <a:rPr lang="en-US" sz="1600">
              <a:solidFill>
                <a:schemeClr val="bg1"/>
              </a:solidFill>
              <a:latin typeface="Raleway" panose="020B0503030101060003" pitchFamily="34" charset="77"/>
            </a:rPr>
            <a:t>Reinforced organizational commitment to the model</a:t>
          </a:r>
        </a:p>
      </dgm:t>
    </dgm:pt>
    <dgm:pt modelId="{C850E335-3520-4149-A965-1184DA5753D9}" type="parTrans" cxnId="{817871D7-ACFD-BB4F-8780-8C4EF251DC54}">
      <dgm:prSet/>
      <dgm:spPr/>
      <dgm:t>
        <a:bodyPr/>
        <a:lstStyle/>
        <a:p>
          <a:endParaRPr lang="en-US"/>
        </a:p>
      </dgm:t>
    </dgm:pt>
    <dgm:pt modelId="{DB84DDAE-4AC7-4146-B44C-C5A370B86962}" type="sibTrans" cxnId="{817871D7-ACFD-BB4F-8780-8C4EF251DC54}">
      <dgm:prSet/>
      <dgm:spPr/>
      <dgm:t>
        <a:bodyPr/>
        <a:lstStyle/>
        <a:p>
          <a:endParaRPr lang="en-US"/>
        </a:p>
      </dgm:t>
    </dgm:pt>
    <dgm:pt modelId="{22A2E616-168A-274B-A2C8-2B16592D84CA}">
      <dgm:prSet phldrT="[Text]" custT="1"/>
      <dgm:spPr/>
      <dgm:t>
        <a:bodyPr/>
        <a:lstStyle/>
        <a:p>
          <a:r>
            <a:rPr lang="en-US" sz="1600">
              <a:solidFill>
                <a:schemeClr val="bg1"/>
              </a:solidFill>
              <a:latin typeface="Raleway" panose="020B0503030101060003" pitchFamily="34" charset="77"/>
            </a:rPr>
            <a:t>Supported by ongoing workforce training, simplified treatment tools, external consultation, and repeated reinforcement through practice and experience</a:t>
          </a:r>
          <a:endParaRPr lang="en-US" sz="1600">
            <a:solidFill>
              <a:schemeClr val="bg1"/>
            </a:solidFill>
          </a:endParaRPr>
        </a:p>
      </dgm:t>
    </dgm:pt>
    <dgm:pt modelId="{F4FEB0B6-A0C2-244C-96D2-80D97E4FBE63}" type="parTrans" cxnId="{FA36CD27-C008-C44B-B22A-878A0AC375C4}">
      <dgm:prSet/>
      <dgm:spPr/>
      <dgm:t>
        <a:bodyPr/>
        <a:lstStyle/>
        <a:p>
          <a:endParaRPr lang="en-US"/>
        </a:p>
      </dgm:t>
    </dgm:pt>
    <dgm:pt modelId="{13C99858-581E-E24D-AF8E-1CC3E77CDD82}" type="sibTrans" cxnId="{FA36CD27-C008-C44B-B22A-878A0AC375C4}">
      <dgm:prSet/>
      <dgm:spPr/>
      <dgm:t>
        <a:bodyPr/>
        <a:lstStyle/>
        <a:p>
          <a:endParaRPr lang="en-US"/>
        </a:p>
      </dgm:t>
    </dgm:pt>
    <dgm:pt modelId="{C63B27ED-EFD3-A24F-9D88-901DCAD49AC1}">
      <dgm:prSet phldrT="[Text]" custT="1"/>
      <dgm:spPr/>
      <dgm:t>
        <a:bodyPr/>
        <a:lstStyle/>
        <a:p>
          <a:endParaRPr lang="en-US" sz="1600">
            <a:solidFill>
              <a:schemeClr val="bg1"/>
            </a:solidFill>
            <a:latin typeface="Raleway" panose="020B0503030101060003" pitchFamily="34" charset="77"/>
          </a:endParaRPr>
        </a:p>
      </dgm:t>
    </dgm:pt>
    <dgm:pt modelId="{09E9307F-0CEE-D846-A84D-19244E75875E}" type="parTrans" cxnId="{63771E22-8DF0-D64D-B6E6-F50194BA5CBC}">
      <dgm:prSet/>
      <dgm:spPr/>
      <dgm:t>
        <a:bodyPr/>
        <a:lstStyle/>
        <a:p>
          <a:endParaRPr lang="en-US"/>
        </a:p>
      </dgm:t>
    </dgm:pt>
    <dgm:pt modelId="{97D502C2-DB21-9240-B385-EDA498A79FDF}" type="sibTrans" cxnId="{63771E22-8DF0-D64D-B6E6-F50194BA5CBC}">
      <dgm:prSet/>
      <dgm:spPr/>
      <dgm:t>
        <a:bodyPr/>
        <a:lstStyle/>
        <a:p>
          <a:endParaRPr lang="en-US"/>
        </a:p>
      </dgm:t>
    </dgm:pt>
    <dgm:pt modelId="{84B484EB-D4D0-7B4F-ABCB-A59F4D27648D}" type="pres">
      <dgm:prSet presAssocID="{77977762-71B6-5442-862E-0244C884989B}" presName="linear" presStyleCnt="0">
        <dgm:presLayoutVars>
          <dgm:animLvl val="lvl"/>
          <dgm:resizeHandles val="exact"/>
        </dgm:presLayoutVars>
      </dgm:prSet>
      <dgm:spPr/>
    </dgm:pt>
    <dgm:pt modelId="{A8C1AF60-12B9-2B41-BEDD-EBF50F4E197A}" type="pres">
      <dgm:prSet presAssocID="{EAB67616-347E-D344-B0E0-E6190E976D4F}" presName="parentText" presStyleLbl="node1" presStyleIdx="0" presStyleCnt="2">
        <dgm:presLayoutVars>
          <dgm:chMax val="0"/>
          <dgm:bulletEnabled val="1"/>
        </dgm:presLayoutVars>
      </dgm:prSet>
      <dgm:spPr/>
    </dgm:pt>
    <dgm:pt modelId="{F9629C38-035E-644F-ACC7-5B1679C330F0}" type="pres">
      <dgm:prSet presAssocID="{EAB67616-347E-D344-B0E0-E6190E976D4F}" presName="childText" presStyleLbl="revTx" presStyleIdx="0" presStyleCnt="2">
        <dgm:presLayoutVars>
          <dgm:bulletEnabled val="1"/>
        </dgm:presLayoutVars>
      </dgm:prSet>
      <dgm:spPr/>
    </dgm:pt>
    <dgm:pt modelId="{7BEF69F4-FEB5-7647-A3BF-0D3C20EFD6ED}" type="pres">
      <dgm:prSet presAssocID="{3DBE0725-552D-BF49-B4A6-047BC4D6CADB}" presName="parentText" presStyleLbl="node1" presStyleIdx="1" presStyleCnt="2">
        <dgm:presLayoutVars>
          <dgm:chMax val="0"/>
          <dgm:bulletEnabled val="1"/>
        </dgm:presLayoutVars>
      </dgm:prSet>
      <dgm:spPr/>
    </dgm:pt>
    <dgm:pt modelId="{760F5B51-9948-C247-86DF-972E1D9331E5}" type="pres">
      <dgm:prSet presAssocID="{3DBE0725-552D-BF49-B4A6-047BC4D6CADB}" presName="childText" presStyleLbl="revTx" presStyleIdx="1" presStyleCnt="2">
        <dgm:presLayoutVars>
          <dgm:bulletEnabled val="1"/>
        </dgm:presLayoutVars>
      </dgm:prSet>
      <dgm:spPr/>
    </dgm:pt>
  </dgm:ptLst>
  <dgm:cxnLst>
    <dgm:cxn modelId="{5483A205-49C0-6149-A037-FD7D6D406198}" srcId="{EAB67616-347E-D344-B0E0-E6190E976D4F}" destId="{1F6CCB24-1D7A-D142-AF69-82224077E989}" srcOrd="1" destOrd="0" parTransId="{97F35C8D-4D10-DB49-8AB8-DB1B5D97FE76}" sibTransId="{95528D47-5939-8E4E-8C55-98B824C245C7}"/>
    <dgm:cxn modelId="{3B98FB1A-D63C-D748-B041-C7137515E3DB}" srcId="{EAB67616-347E-D344-B0E0-E6190E976D4F}" destId="{CEC363BE-20E1-8C4E-95A4-9B55C77AB730}" srcOrd="2" destOrd="0" parTransId="{C7C8E8A3-82E7-BF4F-8837-D905620089A9}" sibTransId="{DA7073AA-B727-F445-A399-EC437371B702}"/>
    <dgm:cxn modelId="{63771E22-8DF0-D64D-B6E6-F50194BA5CBC}" srcId="{EAB67616-347E-D344-B0E0-E6190E976D4F}" destId="{C63B27ED-EFD3-A24F-9D88-901DCAD49AC1}" srcOrd="3" destOrd="0" parTransId="{09E9307F-0CEE-D846-A84D-19244E75875E}" sibTransId="{97D502C2-DB21-9240-B385-EDA498A79FDF}"/>
    <dgm:cxn modelId="{FA36CD27-C008-C44B-B22A-878A0AC375C4}" srcId="{3DBE0725-552D-BF49-B4A6-047BC4D6CADB}" destId="{22A2E616-168A-274B-A2C8-2B16592D84CA}" srcOrd="0" destOrd="0" parTransId="{F4FEB0B6-A0C2-244C-96D2-80D97E4FBE63}" sibTransId="{13C99858-581E-E24D-AF8E-1CC3E77CDD82}"/>
    <dgm:cxn modelId="{2FFE8737-10D7-5D4A-91AA-343409D908AE}" type="presOf" srcId="{77977762-71B6-5442-862E-0244C884989B}" destId="{84B484EB-D4D0-7B4F-ABCB-A59F4D27648D}" srcOrd="0" destOrd="0" presId="urn:microsoft.com/office/officeart/2005/8/layout/vList2"/>
    <dgm:cxn modelId="{DCA4A248-C7CD-3246-BAD4-3BB690EBA9AE}" type="presOf" srcId="{1E13E7CF-7224-0C4F-80E2-D459B4B93F35}" destId="{F9629C38-035E-644F-ACC7-5B1679C330F0}" srcOrd="0" destOrd="0" presId="urn:microsoft.com/office/officeart/2005/8/layout/vList2"/>
    <dgm:cxn modelId="{F25F006A-6CD3-D640-A013-C416A580AD5B}" srcId="{3DBE0725-552D-BF49-B4A6-047BC4D6CADB}" destId="{C57B20DD-1850-874E-8C93-E4C1D77B70AE}" srcOrd="1" destOrd="0" parTransId="{9683B724-B09A-4044-9660-23D800AE79F0}" sibTransId="{07176D1C-7562-7341-B425-4377285FCF5C}"/>
    <dgm:cxn modelId="{6754CE54-6EF4-F84A-B97A-97FA1D036C44}" type="presOf" srcId="{EAB67616-347E-D344-B0E0-E6190E976D4F}" destId="{A8C1AF60-12B9-2B41-BEDD-EBF50F4E197A}" srcOrd="0" destOrd="0" presId="urn:microsoft.com/office/officeart/2005/8/layout/vList2"/>
    <dgm:cxn modelId="{D0B27058-54CC-774C-BAC9-42C9BDE1EBFB}" type="presOf" srcId="{1F6CCB24-1D7A-D142-AF69-82224077E989}" destId="{F9629C38-035E-644F-ACC7-5B1679C330F0}" srcOrd="0" destOrd="1" presId="urn:microsoft.com/office/officeart/2005/8/layout/vList2"/>
    <dgm:cxn modelId="{2A468F85-63DA-FC44-B7B7-5F05BA9EEF22}" type="presOf" srcId="{C57B20DD-1850-874E-8C93-E4C1D77B70AE}" destId="{760F5B51-9948-C247-86DF-972E1D9331E5}" srcOrd="0" destOrd="1" presId="urn:microsoft.com/office/officeart/2005/8/layout/vList2"/>
    <dgm:cxn modelId="{9C9D6487-1391-C448-B447-476604E44835}" type="presOf" srcId="{3DBE0725-552D-BF49-B4A6-047BC4D6CADB}" destId="{7BEF69F4-FEB5-7647-A3BF-0D3C20EFD6ED}" srcOrd="0" destOrd="0" presId="urn:microsoft.com/office/officeart/2005/8/layout/vList2"/>
    <dgm:cxn modelId="{78AAF5AE-D918-BC47-869E-8D8E7498415A}" type="presOf" srcId="{C63B27ED-EFD3-A24F-9D88-901DCAD49AC1}" destId="{F9629C38-035E-644F-ACC7-5B1679C330F0}" srcOrd="0" destOrd="3" presId="urn:microsoft.com/office/officeart/2005/8/layout/vList2"/>
    <dgm:cxn modelId="{817871D7-ACFD-BB4F-8780-8C4EF251DC54}" srcId="{EAB67616-347E-D344-B0E0-E6190E976D4F}" destId="{1E13E7CF-7224-0C4F-80E2-D459B4B93F35}" srcOrd="0" destOrd="0" parTransId="{C850E335-3520-4149-A965-1184DA5753D9}" sibTransId="{DB84DDAE-4AC7-4146-B44C-C5A370B86962}"/>
    <dgm:cxn modelId="{7D65A2D9-3451-1F4B-B12E-A1D804511847}" srcId="{77977762-71B6-5442-862E-0244C884989B}" destId="{3DBE0725-552D-BF49-B4A6-047BC4D6CADB}" srcOrd="1" destOrd="0" parTransId="{868F40A7-1EAA-A64B-B591-302A0291163B}" sibTransId="{06E7CAE4-8B83-D141-9FD4-CB6C49A89A31}"/>
    <dgm:cxn modelId="{EBDC75F5-6D48-3941-BDAB-F80471184C3B}" srcId="{77977762-71B6-5442-862E-0244C884989B}" destId="{EAB67616-347E-D344-B0E0-E6190E976D4F}" srcOrd="0" destOrd="0" parTransId="{17DD3A49-6898-4C41-9742-414CA83F09AA}" sibTransId="{F849435A-F7B9-704A-B9F4-472EEF551622}"/>
    <dgm:cxn modelId="{60F55EFA-84B1-1A49-A1FC-620EBB5EB8C2}" type="presOf" srcId="{22A2E616-168A-274B-A2C8-2B16592D84CA}" destId="{760F5B51-9948-C247-86DF-972E1D9331E5}" srcOrd="0" destOrd="0" presId="urn:microsoft.com/office/officeart/2005/8/layout/vList2"/>
    <dgm:cxn modelId="{964689FB-BB59-E544-8164-2932D87E6C04}" type="presOf" srcId="{CEC363BE-20E1-8C4E-95A4-9B55C77AB730}" destId="{F9629C38-035E-644F-ACC7-5B1679C330F0}" srcOrd="0" destOrd="2" presId="urn:microsoft.com/office/officeart/2005/8/layout/vList2"/>
    <dgm:cxn modelId="{B856F119-3B32-0E4A-982C-CDEF54E5D375}" type="presParOf" srcId="{84B484EB-D4D0-7B4F-ABCB-A59F4D27648D}" destId="{A8C1AF60-12B9-2B41-BEDD-EBF50F4E197A}" srcOrd="0" destOrd="0" presId="urn:microsoft.com/office/officeart/2005/8/layout/vList2"/>
    <dgm:cxn modelId="{7313DE20-6D4A-0342-8781-35F60B85B035}" type="presParOf" srcId="{84B484EB-D4D0-7B4F-ABCB-A59F4D27648D}" destId="{F9629C38-035E-644F-ACC7-5B1679C330F0}" srcOrd="1" destOrd="0" presId="urn:microsoft.com/office/officeart/2005/8/layout/vList2"/>
    <dgm:cxn modelId="{2715B0D1-6E71-8242-A862-9D29F9A0A4C7}" type="presParOf" srcId="{84B484EB-D4D0-7B4F-ABCB-A59F4D27648D}" destId="{7BEF69F4-FEB5-7647-A3BF-0D3C20EFD6ED}" srcOrd="2" destOrd="0" presId="urn:microsoft.com/office/officeart/2005/8/layout/vList2"/>
    <dgm:cxn modelId="{F17BB341-EED9-8045-B011-B6057CA14F5B}" type="presParOf" srcId="{84B484EB-D4D0-7B4F-ABCB-A59F4D27648D}" destId="{760F5B51-9948-C247-86DF-972E1D9331E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977762-71B6-5442-862E-0244C884989B}"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AB67616-347E-D344-B0E0-E6190E976D4F}">
      <dgm:prSet phldrT="[Text]" custT="1"/>
      <dgm:spPr>
        <a:solidFill>
          <a:srgbClr val="233E4F"/>
        </a:solidFill>
      </dgm:spPr>
      <dgm:t>
        <a:bodyPr/>
        <a:lstStyle/>
        <a:p>
          <a:r>
            <a:rPr lang="en-US" sz="1800" b="0">
              <a:latin typeface="Raleway" panose="020B0503030101060003" pitchFamily="34" charset="77"/>
            </a:rPr>
            <a:t>Flattening clinical complexity into practical workflows </a:t>
          </a:r>
        </a:p>
      </dgm:t>
    </dgm:pt>
    <dgm:pt modelId="{17DD3A49-6898-4C41-9742-414CA83F09AA}" type="parTrans" cxnId="{EBDC75F5-6D48-3941-BDAB-F80471184C3B}">
      <dgm:prSet/>
      <dgm:spPr/>
      <dgm:t>
        <a:bodyPr/>
        <a:lstStyle/>
        <a:p>
          <a:endParaRPr lang="en-US"/>
        </a:p>
      </dgm:t>
    </dgm:pt>
    <dgm:pt modelId="{F849435A-F7B9-704A-B9F4-472EEF551622}" type="sibTrans" cxnId="{EBDC75F5-6D48-3941-BDAB-F80471184C3B}">
      <dgm:prSet/>
      <dgm:spPr/>
      <dgm:t>
        <a:bodyPr/>
        <a:lstStyle/>
        <a:p>
          <a:endParaRPr lang="en-US"/>
        </a:p>
      </dgm:t>
    </dgm:pt>
    <dgm:pt modelId="{3DBE0725-552D-BF49-B4A6-047BC4D6CADB}">
      <dgm:prSet phldrT="[Text]" custT="1"/>
      <dgm:spPr>
        <a:solidFill>
          <a:srgbClr val="233E4F"/>
        </a:solidFill>
      </dgm:spPr>
      <dgm:t>
        <a:bodyPr/>
        <a:lstStyle/>
        <a:p>
          <a:r>
            <a:rPr lang="en-US" sz="1800" b="0">
              <a:latin typeface="Raleway" panose="020B0503030101060003" pitchFamily="34" charset="77"/>
            </a:rPr>
            <a:t>Accessible treatment design </a:t>
          </a:r>
        </a:p>
      </dgm:t>
    </dgm:pt>
    <dgm:pt modelId="{868F40A7-1EAA-A64B-B591-302A0291163B}" type="parTrans" cxnId="{7D65A2D9-3451-1F4B-B12E-A1D804511847}">
      <dgm:prSet/>
      <dgm:spPr/>
      <dgm:t>
        <a:bodyPr/>
        <a:lstStyle/>
        <a:p>
          <a:endParaRPr lang="en-US"/>
        </a:p>
      </dgm:t>
    </dgm:pt>
    <dgm:pt modelId="{06E7CAE4-8B83-D141-9FD4-CB6C49A89A31}" type="sibTrans" cxnId="{7D65A2D9-3451-1F4B-B12E-A1D804511847}">
      <dgm:prSet/>
      <dgm:spPr/>
      <dgm:t>
        <a:bodyPr/>
        <a:lstStyle/>
        <a:p>
          <a:endParaRPr lang="en-US"/>
        </a:p>
      </dgm:t>
    </dgm:pt>
    <dgm:pt modelId="{7F4BFCF2-6DD5-5A47-BDD4-510E4E26E1C9}">
      <dgm:prSet phldrT="[Text]" custT="1"/>
      <dgm:spPr>
        <a:solidFill>
          <a:srgbClr val="233E4F"/>
        </a:solidFill>
      </dgm:spPr>
      <dgm:t>
        <a:bodyPr/>
        <a:lstStyle/>
        <a:p>
          <a:r>
            <a:rPr lang="en-US" sz="1800" b="0">
              <a:latin typeface="Raleway" panose="020B0503030101060003" pitchFamily="34" charset="77"/>
            </a:rPr>
            <a:t>Workforce simplification </a:t>
          </a:r>
        </a:p>
      </dgm:t>
    </dgm:pt>
    <dgm:pt modelId="{8BAF93D6-918A-A24B-A86B-3BD31107508E}" type="parTrans" cxnId="{06613CF9-315D-7849-8D3D-96B2EACB49D0}">
      <dgm:prSet/>
      <dgm:spPr/>
      <dgm:t>
        <a:bodyPr/>
        <a:lstStyle/>
        <a:p>
          <a:endParaRPr lang="en-US"/>
        </a:p>
      </dgm:t>
    </dgm:pt>
    <dgm:pt modelId="{09EB7AF9-194C-0741-8AB5-EDFDB953E9E2}" type="sibTrans" cxnId="{06613CF9-315D-7849-8D3D-96B2EACB49D0}">
      <dgm:prSet/>
      <dgm:spPr/>
      <dgm:t>
        <a:bodyPr/>
        <a:lstStyle/>
        <a:p>
          <a:endParaRPr lang="en-US"/>
        </a:p>
      </dgm:t>
    </dgm:pt>
    <dgm:pt modelId="{7CE42BCB-77D6-5F41-A1CE-09AAD29C0F20}">
      <dgm:prSet phldrT="[Text]" custT="1"/>
      <dgm:spPr>
        <a:solidFill>
          <a:srgbClr val="233E4F"/>
        </a:solidFill>
      </dgm:spPr>
      <dgm:t>
        <a:bodyPr/>
        <a:lstStyle/>
        <a:p>
          <a:r>
            <a:rPr lang="en-US" sz="1800" b="0">
              <a:latin typeface="Raleway" panose="020B0503030101060003" pitchFamily="34" charset="77"/>
            </a:rPr>
            <a:t>Cross-disciplinary collaboration </a:t>
          </a:r>
        </a:p>
      </dgm:t>
    </dgm:pt>
    <dgm:pt modelId="{71AC6AA2-A87D-814D-BDDB-EC1BB7865807}" type="parTrans" cxnId="{7DADDC03-FF79-2C45-87AF-EF75E2E88DBE}">
      <dgm:prSet/>
      <dgm:spPr/>
      <dgm:t>
        <a:bodyPr/>
        <a:lstStyle/>
        <a:p>
          <a:endParaRPr lang="en-US"/>
        </a:p>
      </dgm:t>
    </dgm:pt>
    <dgm:pt modelId="{C290BD7E-3093-3140-A10C-8E9CB232BB07}" type="sibTrans" cxnId="{7DADDC03-FF79-2C45-87AF-EF75E2E88DBE}">
      <dgm:prSet/>
      <dgm:spPr/>
      <dgm:t>
        <a:bodyPr/>
        <a:lstStyle/>
        <a:p>
          <a:endParaRPr lang="en-US"/>
        </a:p>
      </dgm:t>
    </dgm:pt>
    <dgm:pt modelId="{78AFF5D0-3C37-6F41-A7F3-F95819A09D67}">
      <dgm:prSet phldrT="[Text]" custT="1"/>
      <dgm:spPr>
        <a:solidFill>
          <a:srgbClr val="233E4F"/>
        </a:solidFill>
      </dgm:spPr>
      <dgm:t>
        <a:bodyPr/>
        <a:lstStyle/>
        <a:p>
          <a:r>
            <a:rPr lang="en-US" sz="1800" b="0">
              <a:latin typeface="Raleway" panose="020B0503030101060003" pitchFamily="34" charset="77"/>
            </a:rPr>
            <a:t>Structured engagement models </a:t>
          </a:r>
        </a:p>
      </dgm:t>
    </dgm:pt>
    <dgm:pt modelId="{79D8E311-190C-C643-962D-5C7B9E6FCAD6}" type="parTrans" cxnId="{177BCDEB-4D93-4F4B-A3EC-A3799782A087}">
      <dgm:prSet/>
      <dgm:spPr/>
      <dgm:t>
        <a:bodyPr/>
        <a:lstStyle/>
        <a:p>
          <a:endParaRPr lang="en-US"/>
        </a:p>
      </dgm:t>
    </dgm:pt>
    <dgm:pt modelId="{AB9EE446-5FDE-0E43-BA4E-E3D7BF227253}" type="sibTrans" cxnId="{177BCDEB-4D93-4F4B-A3EC-A3799782A087}">
      <dgm:prSet/>
      <dgm:spPr/>
      <dgm:t>
        <a:bodyPr/>
        <a:lstStyle/>
        <a:p>
          <a:endParaRPr lang="en-US"/>
        </a:p>
      </dgm:t>
    </dgm:pt>
    <dgm:pt modelId="{DE79FB2B-9539-654A-BD9B-F9748D3B1C16}">
      <dgm:prSet phldrT="[Text]" custT="1"/>
      <dgm:spPr>
        <a:solidFill>
          <a:srgbClr val="233E4F"/>
        </a:solidFill>
      </dgm:spPr>
      <dgm:t>
        <a:bodyPr/>
        <a:lstStyle/>
        <a:p>
          <a:r>
            <a:rPr lang="en-US" sz="1800" b="0">
              <a:latin typeface="Raleway" panose="020B0503030101060003" pitchFamily="34" charset="77"/>
            </a:rPr>
            <a:t>Incremental implementation </a:t>
          </a:r>
        </a:p>
      </dgm:t>
    </dgm:pt>
    <dgm:pt modelId="{5B79C963-5886-C14C-A4F3-7A241D2816E1}" type="parTrans" cxnId="{20802ED3-D560-404C-8664-F79F6F9D6256}">
      <dgm:prSet/>
      <dgm:spPr/>
      <dgm:t>
        <a:bodyPr/>
        <a:lstStyle/>
        <a:p>
          <a:endParaRPr lang="en-US"/>
        </a:p>
      </dgm:t>
    </dgm:pt>
    <dgm:pt modelId="{BD97FEF7-2704-8D42-BF8C-DA4DAB331B85}" type="sibTrans" cxnId="{20802ED3-D560-404C-8664-F79F6F9D6256}">
      <dgm:prSet/>
      <dgm:spPr/>
      <dgm:t>
        <a:bodyPr/>
        <a:lstStyle/>
        <a:p>
          <a:endParaRPr lang="en-US"/>
        </a:p>
      </dgm:t>
    </dgm:pt>
    <dgm:pt modelId="{E37107B7-BE1C-5047-B4E5-E40D8B7EE43D}">
      <dgm:prSet phldrT="[Text]" custT="1"/>
      <dgm:spPr>
        <a:solidFill>
          <a:srgbClr val="233E4F"/>
        </a:solidFill>
      </dgm:spPr>
      <dgm:t>
        <a:bodyPr/>
        <a:lstStyle/>
        <a:p>
          <a:r>
            <a:rPr lang="en-US" sz="1800" b="0">
              <a:latin typeface="Raleway" panose="020B0503030101060003" pitchFamily="34" charset="77"/>
            </a:rPr>
            <a:t>Family and caregiver inclusion </a:t>
          </a:r>
        </a:p>
      </dgm:t>
    </dgm:pt>
    <dgm:pt modelId="{ED3C4C3B-CDFB-8845-BDD9-B81F1A45A190}" type="parTrans" cxnId="{3118ED61-CB17-CF46-91D7-5D7E6C7CFB4A}">
      <dgm:prSet/>
      <dgm:spPr/>
      <dgm:t>
        <a:bodyPr/>
        <a:lstStyle/>
        <a:p>
          <a:endParaRPr lang="en-US"/>
        </a:p>
      </dgm:t>
    </dgm:pt>
    <dgm:pt modelId="{A1EA17E0-A35A-0A45-85D6-10E7B38C69FC}" type="sibTrans" cxnId="{3118ED61-CB17-CF46-91D7-5D7E6C7CFB4A}">
      <dgm:prSet/>
      <dgm:spPr/>
      <dgm:t>
        <a:bodyPr/>
        <a:lstStyle/>
        <a:p>
          <a:endParaRPr lang="en-US"/>
        </a:p>
      </dgm:t>
    </dgm:pt>
    <dgm:pt modelId="{D243A1E8-A9F2-9B49-B444-C1BFB65F8170}">
      <dgm:prSet phldrT="[Text]" custT="1"/>
      <dgm:spPr>
        <a:solidFill>
          <a:srgbClr val="233E4F"/>
        </a:solidFill>
      </dgm:spPr>
      <dgm:t>
        <a:bodyPr/>
        <a:lstStyle/>
        <a:p>
          <a:r>
            <a:rPr lang="en-US" sz="1800" b="0">
              <a:latin typeface="Raleway" panose="020B0503030101060003" pitchFamily="34" charset="77"/>
            </a:rPr>
            <a:t>Open-access resource sharing </a:t>
          </a:r>
        </a:p>
      </dgm:t>
    </dgm:pt>
    <dgm:pt modelId="{AB10CEAE-A3B7-1145-80A9-0EA36A116A23}" type="parTrans" cxnId="{F3C000FF-804C-CD4F-A4BF-9C13D1C6344D}">
      <dgm:prSet/>
      <dgm:spPr/>
      <dgm:t>
        <a:bodyPr/>
        <a:lstStyle/>
        <a:p>
          <a:endParaRPr lang="en-US"/>
        </a:p>
      </dgm:t>
    </dgm:pt>
    <dgm:pt modelId="{70966ACE-55F9-ED47-982D-6B398B94CF5E}" type="sibTrans" cxnId="{F3C000FF-804C-CD4F-A4BF-9C13D1C6344D}">
      <dgm:prSet/>
      <dgm:spPr/>
      <dgm:t>
        <a:bodyPr/>
        <a:lstStyle/>
        <a:p>
          <a:endParaRPr lang="en-US"/>
        </a:p>
      </dgm:t>
    </dgm:pt>
    <dgm:pt modelId="{FF6918B9-7D69-FB42-9E9C-3974181C3E2D}" type="pres">
      <dgm:prSet presAssocID="{77977762-71B6-5442-862E-0244C884989B}" presName="Name0" presStyleCnt="0">
        <dgm:presLayoutVars>
          <dgm:dir/>
          <dgm:resizeHandles val="exact"/>
        </dgm:presLayoutVars>
      </dgm:prSet>
      <dgm:spPr/>
    </dgm:pt>
    <dgm:pt modelId="{6658CC17-39FB-2241-8A1A-09D3FF5B986B}" type="pres">
      <dgm:prSet presAssocID="{EAB67616-347E-D344-B0E0-E6190E976D4F}" presName="node" presStyleLbl="node1" presStyleIdx="0" presStyleCnt="8">
        <dgm:presLayoutVars>
          <dgm:bulletEnabled val="1"/>
        </dgm:presLayoutVars>
      </dgm:prSet>
      <dgm:spPr/>
    </dgm:pt>
    <dgm:pt modelId="{2FFB89F9-C846-D743-97D1-06079BC8CC1B}" type="pres">
      <dgm:prSet presAssocID="{F849435A-F7B9-704A-B9F4-472EEF551622}" presName="sibTrans" presStyleLbl="sibTrans1D1" presStyleIdx="0" presStyleCnt="7"/>
      <dgm:spPr/>
    </dgm:pt>
    <dgm:pt modelId="{BB2589D8-D8E8-8041-B348-794C019CDA91}" type="pres">
      <dgm:prSet presAssocID="{F849435A-F7B9-704A-B9F4-472EEF551622}" presName="connectorText" presStyleLbl="sibTrans1D1" presStyleIdx="0" presStyleCnt="7"/>
      <dgm:spPr/>
    </dgm:pt>
    <dgm:pt modelId="{3A6F2EA7-B1AF-774D-A047-F4E5B96D9D97}" type="pres">
      <dgm:prSet presAssocID="{3DBE0725-552D-BF49-B4A6-047BC4D6CADB}" presName="node" presStyleLbl="node1" presStyleIdx="1" presStyleCnt="8">
        <dgm:presLayoutVars>
          <dgm:bulletEnabled val="1"/>
        </dgm:presLayoutVars>
      </dgm:prSet>
      <dgm:spPr/>
    </dgm:pt>
    <dgm:pt modelId="{9493FEBC-3AC1-A442-BC79-87E3C3BB6AF5}" type="pres">
      <dgm:prSet presAssocID="{06E7CAE4-8B83-D141-9FD4-CB6C49A89A31}" presName="sibTrans" presStyleLbl="sibTrans1D1" presStyleIdx="1" presStyleCnt="7"/>
      <dgm:spPr/>
    </dgm:pt>
    <dgm:pt modelId="{3DBE0A74-4EE3-514D-8C86-C25EBF5AC526}" type="pres">
      <dgm:prSet presAssocID="{06E7CAE4-8B83-D141-9FD4-CB6C49A89A31}" presName="connectorText" presStyleLbl="sibTrans1D1" presStyleIdx="1" presStyleCnt="7"/>
      <dgm:spPr/>
    </dgm:pt>
    <dgm:pt modelId="{EFE51B39-EBC5-504A-9909-9681466FBA9E}" type="pres">
      <dgm:prSet presAssocID="{7F4BFCF2-6DD5-5A47-BDD4-510E4E26E1C9}" presName="node" presStyleLbl="node1" presStyleIdx="2" presStyleCnt="8">
        <dgm:presLayoutVars>
          <dgm:bulletEnabled val="1"/>
        </dgm:presLayoutVars>
      </dgm:prSet>
      <dgm:spPr/>
    </dgm:pt>
    <dgm:pt modelId="{B3CB16DE-A355-5741-8977-E953BF2875B6}" type="pres">
      <dgm:prSet presAssocID="{09EB7AF9-194C-0741-8AB5-EDFDB953E9E2}" presName="sibTrans" presStyleLbl="sibTrans1D1" presStyleIdx="2" presStyleCnt="7"/>
      <dgm:spPr/>
    </dgm:pt>
    <dgm:pt modelId="{53682593-99AC-8A4D-93BF-B9B7C9584535}" type="pres">
      <dgm:prSet presAssocID="{09EB7AF9-194C-0741-8AB5-EDFDB953E9E2}" presName="connectorText" presStyleLbl="sibTrans1D1" presStyleIdx="2" presStyleCnt="7"/>
      <dgm:spPr/>
    </dgm:pt>
    <dgm:pt modelId="{6DA264A8-ECA6-3148-BB29-09E8A4E66E1E}" type="pres">
      <dgm:prSet presAssocID="{7CE42BCB-77D6-5F41-A1CE-09AAD29C0F20}" presName="node" presStyleLbl="node1" presStyleIdx="3" presStyleCnt="8">
        <dgm:presLayoutVars>
          <dgm:bulletEnabled val="1"/>
        </dgm:presLayoutVars>
      </dgm:prSet>
      <dgm:spPr/>
    </dgm:pt>
    <dgm:pt modelId="{35E9B732-3E32-4649-B69A-900982EBE9CC}" type="pres">
      <dgm:prSet presAssocID="{C290BD7E-3093-3140-A10C-8E9CB232BB07}" presName="sibTrans" presStyleLbl="sibTrans1D1" presStyleIdx="3" presStyleCnt="7"/>
      <dgm:spPr/>
    </dgm:pt>
    <dgm:pt modelId="{B1AF9E24-F879-5A40-B511-B51FF1BA88DB}" type="pres">
      <dgm:prSet presAssocID="{C290BD7E-3093-3140-A10C-8E9CB232BB07}" presName="connectorText" presStyleLbl="sibTrans1D1" presStyleIdx="3" presStyleCnt="7"/>
      <dgm:spPr/>
    </dgm:pt>
    <dgm:pt modelId="{F68DB63B-C2F0-0548-A447-CA1F0EBD5227}" type="pres">
      <dgm:prSet presAssocID="{78AFF5D0-3C37-6F41-A7F3-F95819A09D67}" presName="node" presStyleLbl="node1" presStyleIdx="4" presStyleCnt="8">
        <dgm:presLayoutVars>
          <dgm:bulletEnabled val="1"/>
        </dgm:presLayoutVars>
      </dgm:prSet>
      <dgm:spPr/>
    </dgm:pt>
    <dgm:pt modelId="{5789F4BC-305F-2242-B7BF-8B6997CEC2AF}" type="pres">
      <dgm:prSet presAssocID="{AB9EE446-5FDE-0E43-BA4E-E3D7BF227253}" presName="sibTrans" presStyleLbl="sibTrans1D1" presStyleIdx="4" presStyleCnt="7"/>
      <dgm:spPr/>
    </dgm:pt>
    <dgm:pt modelId="{6D2BECBB-0AA8-6140-B8C1-CCA2F0F38BF8}" type="pres">
      <dgm:prSet presAssocID="{AB9EE446-5FDE-0E43-BA4E-E3D7BF227253}" presName="connectorText" presStyleLbl="sibTrans1D1" presStyleIdx="4" presStyleCnt="7"/>
      <dgm:spPr/>
    </dgm:pt>
    <dgm:pt modelId="{275100F0-7943-2143-AC69-47D78C9ACCC4}" type="pres">
      <dgm:prSet presAssocID="{DE79FB2B-9539-654A-BD9B-F9748D3B1C16}" presName="node" presStyleLbl="node1" presStyleIdx="5" presStyleCnt="8">
        <dgm:presLayoutVars>
          <dgm:bulletEnabled val="1"/>
        </dgm:presLayoutVars>
      </dgm:prSet>
      <dgm:spPr/>
    </dgm:pt>
    <dgm:pt modelId="{0CC6FAA5-B939-754D-91DA-B6C9613A4259}" type="pres">
      <dgm:prSet presAssocID="{BD97FEF7-2704-8D42-BF8C-DA4DAB331B85}" presName="sibTrans" presStyleLbl="sibTrans1D1" presStyleIdx="5" presStyleCnt="7"/>
      <dgm:spPr/>
    </dgm:pt>
    <dgm:pt modelId="{44D88970-B54D-BF4F-BB33-3517824E5F66}" type="pres">
      <dgm:prSet presAssocID="{BD97FEF7-2704-8D42-BF8C-DA4DAB331B85}" presName="connectorText" presStyleLbl="sibTrans1D1" presStyleIdx="5" presStyleCnt="7"/>
      <dgm:spPr/>
    </dgm:pt>
    <dgm:pt modelId="{23DC0A60-3264-444F-B019-9C636288D4E6}" type="pres">
      <dgm:prSet presAssocID="{E37107B7-BE1C-5047-B4E5-E40D8B7EE43D}" presName="node" presStyleLbl="node1" presStyleIdx="6" presStyleCnt="8">
        <dgm:presLayoutVars>
          <dgm:bulletEnabled val="1"/>
        </dgm:presLayoutVars>
      </dgm:prSet>
      <dgm:spPr/>
    </dgm:pt>
    <dgm:pt modelId="{8C1D8967-21F6-604F-A9B9-6CF0E99E8CD4}" type="pres">
      <dgm:prSet presAssocID="{A1EA17E0-A35A-0A45-85D6-10E7B38C69FC}" presName="sibTrans" presStyleLbl="sibTrans1D1" presStyleIdx="6" presStyleCnt="7"/>
      <dgm:spPr/>
    </dgm:pt>
    <dgm:pt modelId="{8BBB09DD-7F73-B245-9591-23A9603E9FBB}" type="pres">
      <dgm:prSet presAssocID="{A1EA17E0-A35A-0A45-85D6-10E7B38C69FC}" presName="connectorText" presStyleLbl="sibTrans1D1" presStyleIdx="6" presStyleCnt="7"/>
      <dgm:spPr/>
    </dgm:pt>
    <dgm:pt modelId="{B765BEBE-CE33-7C44-ADC2-9D22E9A9D83F}" type="pres">
      <dgm:prSet presAssocID="{D243A1E8-A9F2-9B49-B444-C1BFB65F8170}" presName="node" presStyleLbl="node1" presStyleIdx="7" presStyleCnt="8">
        <dgm:presLayoutVars>
          <dgm:bulletEnabled val="1"/>
        </dgm:presLayoutVars>
      </dgm:prSet>
      <dgm:spPr/>
    </dgm:pt>
  </dgm:ptLst>
  <dgm:cxnLst>
    <dgm:cxn modelId="{7DADDC03-FF79-2C45-87AF-EF75E2E88DBE}" srcId="{77977762-71B6-5442-862E-0244C884989B}" destId="{7CE42BCB-77D6-5F41-A1CE-09AAD29C0F20}" srcOrd="3" destOrd="0" parTransId="{71AC6AA2-A87D-814D-BDDB-EC1BB7865807}" sibTransId="{C290BD7E-3093-3140-A10C-8E9CB232BB07}"/>
    <dgm:cxn modelId="{4CECF30E-A132-3F43-97DC-3C5200FD8B47}" type="presOf" srcId="{DE79FB2B-9539-654A-BD9B-F9748D3B1C16}" destId="{275100F0-7943-2143-AC69-47D78C9ACCC4}" srcOrd="0" destOrd="0" presId="urn:microsoft.com/office/officeart/2016/7/layout/RepeatingBendingProcessNew"/>
    <dgm:cxn modelId="{D903BE28-F990-E248-9FE3-FB544041745A}" type="presOf" srcId="{09EB7AF9-194C-0741-8AB5-EDFDB953E9E2}" destId="{53682593-99AC-8A4D-93BF-B9B7C9584535}" srcOrd="1" destOrd="0" presId="urn:microsoft.com/office/officeart/2016/7/layout/RepeatingBendingProcessNew"/>
    <dgm:cxn modelId="{1ACFD35C-621D-7A46-BC35-2F4D0FD81FD6}" type="presOf" srcId="{78AFF5D0-3C37-6F41-A7F3-F95819A09D67}" destId="{F68DB63B-C2F0-0548-A447-CA1F0EBD5227}" srcOrd="0" destOrd="0" presId="urn:microsoft.com/office/officeart/2016/7/layout/RepeatingBendingProcessNew"/>
    <dgm:cxn modelId="{3118ED61-CB17-CF46-91D7-5D7E6C7CFB4A}" srcId="{77977762-71B6-5442-862E-0244C884989B}" destId="{E37107B7-BE1C-5047-B4E5-E40D8B7EE43D}" srcOrd="6" destOrd="0" parTransId="{ED3C4C3B-CDFB-8845-BDD9-B81F1A45A190}" sibTransId="{A1EA17E0-A35A-0A45-85D6-10E7B38C69FC}"/>
    <dgm:cxn modelId="{156A2A43-681F-7A49-8B60-10F69F39BC6B}" type="presOf" srcId="{7CE42BCB-77D6-5F41-A1CE-09AAD29C0F20}" destId="{6DA264A8-ECA6-3148-BB29-09E8A4E66E1E}" srcOrd="0" destOrd="0" presId="urn:microsoft.com/office/officeart/2016/7/layout/RepeatingBendingProcessNew"/>
    <dgm:cxn modelId="{2D055776-F9FB-A341-A7A2-4E186CBF539C}" type="presOf" srcId="{A1EA17E0-A35A-0A45-85D6-10E7B38C69FC}" destId="{8C1D8967-21F6-604F-A9B9-6CF0E99E8CD4}" srcOrd="0" destOrd="0" presId="urn:microsoft.com/office/officeart/2016/7/layout/RepeatingBendingProcessNew"/>
    <dgm:cxn modelId="{1FED1077-3791-D446-9F79-A34260C59C9E}" type="presOf" srcId="{BD97FEF7-2704-8D42-BF8C-DA4DAB331B85}" destId="{0CC6FAA5-B939-754D-91DA-B6C9613A4259}" srcOrd="0" destOrd="0" presId="urn:microsoft.com/office/officeart/2016/7/layout/RepeatingBendingProcessNew"/>
    <dgm:cxn modelId="{F6394057-CB09-F644-A72A-93E40DF4CC9A}" type="presOf" srcId="{AB9EE446-5FDE-0E43-BA4E-E3D7BF227253}" destId="{6D2BECBB-0AA8-6140-B8C1-CCA2F0F38BF8}" srcOrd="1" destOrd="0" presId="urn:microsoft.com/office/officeart/2016/7/layout/RepeatingBendingProcessNew"/>
    <dgm:cxn modelId="{4C441383-7F68-754B-9A20-94BED5F6BBCA}" type="presOf" srcId="{C290BD7E-3093-3140-A10C-8E9CB232BB07}" destId="{B1AF9E24-F879-5A40-B511-B51FF1BA88DB}" srcOrd="1" destOrd="0" presId="urn:microsoft.com/office/officeart/2016/7/layout/RepeatingBendingProcessNew"/>
    <dgm:cxn modelId="{35716E9B-A904-EB4E-B1FA-C0E1F62E2956}" type="presOf" srcId="{F849435A-F7B9-704A-B9F4-472EEF551622}" destId="{2FFB89F9-C846-D743-97D1-06079BC8CC1B}" srcOrd="0" destOrd="0" presId="urn:microsoft.com/office/officeart/2016/7/layout/RepeatingBendingProcessNew"/>
    <dgm:cxn modelId="{C4BF0E9D-0F14-8D47-91D3-1A838CFD1CBD}" type="presOf" srcId="{F849435A-F7B9-704A-B9F4-472EEF551622}" destId="{BB2589D8-D8E8-8041-B348-794C019CDA91}" srcOrd="1" destOrd="0" presId="urn:microsoft.com/office/officeart/2016/7/layout/RepeatingBendingProcessNew"/>
    <dgm:cxn modelId="{AEB8B6A0-CA9A-E94B-8EE6-323835976132}" type="presOf" srcId="{A1EA17E0-A35A-0A45-85D6-10E7B38C69FC}" destId="{8BBB09DD-7F73-B245-9591-23A9603E9FBB}" srcOrd="1" destOrd="0" presId="urn:microsoft.com/office/officeart/2016/7/layout/RepeatingBendingProcessNew"/>
    <dgm:cxn modelId="{8A53AEA4-FEEA-904A-94D2-E09C5FE257AD}" type="presOf" srcId="{06E7CAE4-8B83-D141-9FD4-CB6C49A89A31}" destId="{3DBE0A74-4EE3-514D-8C86-C25EBF5AC526}" srcOrd="1" destOrd="0" presId="urn:microsoft.com/office/officeart/2016/7/layout/RepeatingBendingProcessNew"/>
    <dgm:cxn modelId="{70351CA6-BFB0-D14A-8B58-5366C23701EF}" type="presOf" srcId="{AB9EE446-5FDE-0E43-BA4E-E3D7BF227253}" destId="{5789F4BC-305F-2242-B7BF-8B6997CEC2AF}" srcOrd="0" destOrd="0" presId="urn:microsoft.com/office/officeart/2016/7/layout/RepeatingBendingProcessNew"/>
    <dgm:cxn modelId="{C1A50BAC-5517-6A44-8F53-92362A9CFDBE}" type="presOf" srcId="{D243A1E8-A9F2-9B49-B444-C1BFB65F8170}" destId="{B765BEBE-CE33-7C44-ADC2-9D22E9A9D83F}" srcOrd="0" destOrd="0" presId="urn:microsoft.com/office/officeart/2016/7/layout/RepeatingBendingProcessNew"/>
    <dgm:cxn modelId="{0CC660B2-87E1-A045-8A16-C1115CE5C56C}" type="presOf" srcId="{E37107B7-BE1C-5047-B4E5-E40D8B7EE43D}" destId="{23DC0A60-3264-444F-B019-9C636288D4E6}" srcOrd="0" destOrd="0" presId="urn:microsoft.com/office/officeart/2016/7/layout/RepeatingBendingProcessNew"/>
    <dgm:cxn modelId="{191CEAB4-E9AB-1B4B-8054-39FFF693B4AC}" type="presOf" srcId="{77977762-71B6-5442-862E-0244C884989B}" destId="{FF6918B9-7D69-FB42-9E9C-3974181C3E2D}" srcOrd="0" destOrd="0" presId="urn:microsoft.com/office/officeart/2016/7/layout/RepeatingBendingProcessNew"/>
    <dgm:cxn modelId="{A52A0CB9-EF67-EB42-97CA-E0598B02E9E6}" type="presOf" srcId="{3DBE0725-552D-BF49-B4A6-047BC4D6CADB}" destId="{3A6F2EA7-B1AF-774D-A047-F4E5B96D9D97}" srcOrd="0" destOrd="0" presId="urn:microsoft.com/office/officeart/2016/7/layout/RepeatingBendingProcessNew"/>
    <dgm:cxn modelId="{3D388EC0-95BD-1D4E-A118-991C8E4F620D}" type="presOf" srcId="{C290BD7E-3093-3140-A10C-8E9CB232BB07}" destId="{35E9B732-3E32-4649-B69A-900982EBE9CC}" srcOrd="0" destOrd="0" presId="urn:microsoft.com/office/officeart/2016/7/layout/RepeatingBendingProcessNew"/>
    <dgm:cxn modelId="{8E0C1BC2-9F93-3A40-B8C7-D22EA4F79FE0}" type="presOf" srcId="{EAB67616-347E-D344-B0E0-E6190E976D4F}" destId="{6658CC17-39FB-2241-8A1A-09D3FF5B986B}" srcOrd="0" destOrd="0" presId="urn:microsoft.com/office/officeart/2016/7/layout/RepeatingBendingProcessNew"/>
    <dgm:cxn modelId="{8F507BCE-2C0D-2646-977C-1A53DC76D0A9}" type="presOf" srcId="{7F4BFCF2-6DD5-5A47-BDD4-510E4E26E1C9}" destId="{EFE51B39-EBC5-504A-9909-9681466FBA9E}" srcOrd="0" destOrd="0" presId="urn:microsoft.com/office/officeart/2016/7/layout/RepeatingBendingProcessNew"/>
    <dgm:cxn modelId="{5CC512D0-7A0B-5246-8603-9C6C3BAC3352}" type="presOf" srcId="{09EB7AF9-194C-0741-8AB5-EDFDB953E9E2}" destId="{B3CB16DE-A355-5741-8977-E953BF2875B6}" srcOrd="0" destOrd="0" presId="urn:microsoft.com/office/officeart/2016/7/layout/RepeatingBendingProcessNew"/>
    <dgm:cxn modelId="{20802ED3-D560-404C-8664-F79F6F9D6256}" srcId="{77977762-71B6-5442-862E-0244C884989B}" destId="{DE79FB2B-9539-654A-BD9B-F9748D3B1C16}" srcOrd="5" destOrd="0" parTransId="{5B79C963-5886-C14C-A4F3-7A241D2816E1}" sibTransId="{BD97FEF7-2704-8D42-BF8C-DA4DAB331B85}"/>
    <dgm:cxn modelId="{7D65A2D9-3451-1F4B-B12E-A1D804511847}" srcId="{77977762-71B6-5442-862E-0244C884989B}" destId="{3DBE0725-552D-BF49-B4A6-047BC4D6CADB}" srcOrd="1" destOrd="0" parTransId="{868F40A7-1EAA-A64B-B591-302A0291163B}" sibTransId="{06E7CAE4-8B83-D141-9FD4-CB6C49A89A31}"/>
    <dgm:cxn modelId="{062E1FE2-E66B-754E-B84E-512009355CBC}" type="presOf" srcId="{BD97FEF7-2704-8D42-BF8C-DA4DAB331B85}" destId="{44D88970-B54D-BF4F-BB33-3517824E5F66}" srcOrd="1" destOrd="0" presId="urn:microsoft.com/office/officeart/2016/7/layout/RepeatingBendingProcessNew"/>
    <dgm:cxn modelId="{177BCDEB-4D93-4F4B-A3EC-A3799782A087}" srcId="{77977762-71B6-5442-862E-0244C884989B}" destId="{78AFF5D0-3C37-6F41-A7F3-F95819A09D67}" srcOrd="4" destOrd="0" parTransId="{79D8E311-190C-C643-962D-5C7B9E6FCAD6}" sibTransId="{AB9EE446-5FDE-0E43-BA4E-E3D7BF227253}"/>
    <dgm:cxn modelId="{CB37E8ED-DF47-B44C-862C-45C9FFB22694}" type="presOf" srcId="{06E7CAE4-8B83-D141-9FD4-CB6C49A89A31}" destId="{9493FEBC-3AC1-A442-BC79-87E3C3BB6AF5}" srcOrd="0" destOrd="0" presId="urn:microsoft.com/office/officeart/2016/7/layout/RepeatingBendingProcessNew"/>
    <dgm:cxn modelId="{EBDC75F5-6D48-3941-BDAB-F80471184C3B}" srcId="{77977762-71B6-5442-862E-0244C884989B}" destId="{EAB67616-347E-D344-B0E0-E6190E976D4F}" srcOrd="0" destOrd="0" parTransId="{17DD3A49-6898-4C41-9742-414CA83F09AA}" sibTransId="{F849435A-F7B9-704A-B9F4-472EEF551622}"/>
    <dgm:cxn modelId="{06613CF9-315D-7849-8D3D-96B2EACB49D0}" srcId="{77977762-71B6-5442-862E-0244C884989B}" destId="{7F4BFCF2-6DD5-5A47-BDD4-510E4E26E1C9}" srcOrd="2" destOrd="0" parTransId="{8BAF93D6-918A-A24B-A86B-3BD31107508E}" sibTransId="{09EB7AF9-194C-0741-8AB5-EDFDB953E9E2}"/>
    <dgm:cxn modelId="{F3C000FF-804C-CD4F-A4BF-9C13D1C6344D}" srcId="{77977762-71B6-5442-862E-0244C884989B}" destId="{D243A1E8-A9F2-9B49-B444-C1BFB65F8170}" srcOrd="7" destOrd="0" parTransId="{AB10CEAE-A3B7-1145-80A9-0EA36A116A23}" sibTransId="{70966ACE-55F9-ED47-982D-6B398B94CF5E}"/>
    <dgm:cxn modelId="{7676DE6A-D41E-0E47-884E-7563F21DB15E}" type="presParOf" srcId="{FF6918B9-7D69-FB42-9E9C-3974181C3E2D}" destId="{6658CC17-39FB-2241-8A1A-09D3FF5B986B}" srcOrd="0" destOrd="0" presId="urn:microsoft.com/office/officeart/2016/7/layout/RepeatingBendingProcessNew"/>
    <dgm:cxn modelId="{37E91F12-0493-504A-A646-BBF2E6622482}" type="presParOf" srcId="{FF6918B9-7D69-FB42-9E9C-3974181C3E2D}" destId="{2FFB89F9-C846-D743-97D1-06079BC8CC1B}" srcOrd="1" destOrd="0" presId="urn:microsoft.com/office/officeart/2016/7/layout/RepeatingBendingProcessNew"/>
    <dgm:cxn modelId="{B2747252-4D36-A740-A502-4C18524C3745}" type="presParOf" srcId="{2FFB89F9-C846-D743-97D1-06079BC8CC1B}" destId="{BB2589D8-D8E8-8041-B348-794C019CDA91}" srcOrd="0" destOrd="0" presId="urn:microsoft.com/office/officeart/2016/7/layout/RepeatingBendingProcessNew"/>
    <dgm:cxn modelId="{09675C3F-A2B3-A945-8F30-15121F0AB72E}" type="presParOf" srcId="{FF6918B9-7D69-FB42-9E9C-3974181C3E2D}" destId="{3A6F2EA7-B1AF-774D-A047-F4E5B96D9D97}" srcOrd="2" destOrd="0" presId="urn:microsoft.com/office/officeart/2016/7/layout/RepeatingBendingProcessNew"/>
    <dgm:cxn modelId="{B3FC4C80-40B1-AC43-8E4B-42D1110CE3BF}" type="presParOf" srcId="{FF6918B9-7D69-FB42-9E9C-3974181C3E2D}" destId="{9493FEBC-3AC1-A442-BC79-87E3C3BB6AF5}" srcOrd="3" destOrd="0" presId="urn:microsoft.com/office/officeart/2016/7/layout/RepeatingBendingProcessNew"/>
    <dgm:cxn modelId="{7BBE8A5A-2936-384B-BD81-237414D11801}" type="presParOf" srcId="{9493FEBC-3AC1-A442-BC79-87E3C3BB6AF5}" destId="{3DBE0A74-4EE3-514D-8C86-C25EBF5AC526}" srcOrd="0" destOrd="0" presId="urn:microsoft.com/office/officeart/2016/7/layout/RepeatingBendingProcessNew"/>
    <dgm:cxn modelId="{F66D5EEF-D941-C048-8DE3-F0A297E5DA9F}" type="presParOf" srcId="{FF6918B9-7D69-FB42-9E9C-3974181C3E2D}" destId="{EFE51B39-EBC5-504A-9909-9681466FBA9E}" srcOrd="4" destOrd="0" presId="urn:microsoft.com/office/officeart/2016/7/layout/RepeatingBendingProcessNew"/>
    <dgm:cxn modelId="{FD55BC4F-13C1-9F40-951B-0BF7C5A7CA84}" type="presParOf" srcId="{FF6918B9-7D69-FB42-9E9C-3974181C3E2D}" destId="{B3CB16DE-A355-5741-8977-E953BF2875B6}" srcOrd="5" destOrd="0" presId="urn:microsoft.com/office/officeart/2016/7/layout/RepeatingBendingProcessNew"/>
    <dgm:cxn modelId="{348C9244-4EE9-B04A-901D-71DDC2B57DC6}" type="presParOf" srcId="{B3CB16DE-A355-5741-8977-E953BF2875B6}" destId="{53682593-99AC-8A4D-93BF-B9B7C9584535}" srcOrd="0" destOrd="0" presId="urn:microsoft.com/office/officeart/2016/7/layout/RepeatingBendingProcessNew"/>
    <dgm:cxn modelId="{E8210A4F-F14D-0E4B-9504-AEA68333B77C}" type="presParOf" srcId="{FF6918B9-7D69-FB42-9E9C-3974181C3E2D}" destId="{6DA264A8-ECA6-3148-BB29-09E8A4E66E1E}" srcOrd="6" destOrd="0" presId="urn:microsoft.com/office/officeart/2016/7/layout/RepeatingBendingProcessNew"/>
    <dgm:cxn modelId="{B0620B0E-75BF-954D-88BE-E406D742BC3A}" type="presParOf" srcId="{FF6918B9-7D69-FB42-9E9C-3974181C3E2D}" destId="{35E9B732-3E32-4649-B69A-900982EBE9CC}" srcOrd="7" destOrd="0" presId="urn:microsoft.com/office/officeart/2016/7/layout/RepeatingBendingProcessNew"/>
    <dgm:cxn modelId="{59A68573-1C89-A343-93B6-8B00DE4C9138}" type="presParOf" srcId="{35E9B732-3E32-4649-B69A-900982EBE9CC}" destId="{B1AF9E24-F879-5A40-B511-B51FF1BA88DB}" srcOrd="0" destOrd="0" presId="urn:microsoft.com/office/officeart/2016/7/layout/RepeatingBendingProcessNew"/>
    <dgm:cxn modelId="{68EDD164-4A77-7344-BEBF-B204580211A9}" type="presParOf" srcId="{FF6918B9-7D69-FB42-9E9C-3974181C3E2D}" destId="{F68DB63B-C2F0-0548-A447-CA1F0EBD5227}" srcOrd="8" destOrd="0" presId="urn:microsoft.com/office/officeart/2016/7/layout/RepeatingBendingProcessNew"/>
    <dgm:cxn modelId="{696AAD3D-1708-7A48-85FF-873A961D7D14}" type="presParOf" srcId="{FF6918B9-7D69-FB42-9E9C-3974181C3E2D}" destId="{5789F4BC-305F-2242-B7BF-8B6997CEC2AF}" srcOrd="9" destOrd="0" presId="urn:microsoft.com/office/officeart/2016/7/layout/RepeatingBendingProcessNew"/>
    <dgm:cxn modelId="{96C1836A-EDB9-104D-9767-AC69E9D385FC}" type="presParOf" srcId="{5789F4BC-305F-2242-B7BF-8B6997CEC2AF}" destId="{6D2BECBB-0AA8-6140-B8C1-CCA2F0F38BF8}" srcOrd="0" destOrd="0" presId="urn:microsoft.com/office/officeart/2016/7/layout/RepeatingBendingProcessNew"/>
    <dgm:cxn modelId="{092A63A2-38E8-8F4A-A629-F9A15BB45C3A}" type="presParOf" srcId="{FF6918B9-7D69-FB42-9E9C-3974181C3E2D}" destId="{275100F0-7943-2143-AC69-47D78C9ACCC4}" srcOrd="10" destOrd="0" presId="urn:microsoft.com/office/officeart/2016/7/layout/RepeatingBendingProcessNew"/>
    <dgm:cxn modelId="{0D4B401D-DA5B-2E41-A910-5B4FCFFE0AC3}" type="presParOf" srcId="{FF6918B9-7D69-FB42-9E9C-3974181C3E2D}" destId="{0CC6FAA5-B939-754D-91DA-B6C9613A4259}" srcOrd="11" destOrd="0" presId="urn:microsoft.com/office/officeart/2016/7/layout/RepeatingBendingProcessNew"/>
    <dgm:cxn modelId="{1692321F-3DC3-4345-B8CE-0C7278C46A15}" type="presParOf" srcId="{0CC6FAA5-B939-754D-91DA-B6C9613A4259}" destId="{44D88970-B54D-BF4F-BB33-3517824E5F66}" srcOrd="0" destOrd="0" presId="urn:microsoft.com/office/officeart/2016/7/layout/RepeatingBendingProcessNew"/>
    <dgm:cxn modelId="{23E815FD-C7FD-F144-9E5F-A1D6AFD35630}" type="presParOf" srcId="{FF6918B9-7D69-FB42-9E9C-3974181C3E2D}" destId="{23DC0A60-3264-444F-B019-9C636288D4E6}" srcOrd="12" destOrd="0" presId="urn:microsoft.com/office/officeart/2016/7/layout/RepeatingBendingProcessNew"/>
    <dgm:cxn modelId="{5DE2669B-1A05-0F46-A6B7-9F7A47E3931F}" type="presParOf" srcId="{FF6918B9-7D69-FB42-9E9C-3974181C3E2D}" destId="{8C1D8967-21F6-604F-A9B9-6CF0E99E8CD4}" srcOrd="13" destOrd="0" presId="urn:microsoft.com/office/officeart/2016/7/layout/RepeatingBendingProcessNew"/>
    <dgm:cxn modelId="{B635D6D5-5561-6E43-A75C-E5A7210827BC}" type="presParOf" srcId="{8C1D8967-21F6-604F-A9B9-6CF0E99E8CD4}" destId="{8BBB09DD-7F73-B245-9591-23A9603E9FBB}" srcOrd="0" destOrd="0" presId="urn:microsoft.com/office/officeart/2016/7/layout/RepeatingBendingProcessNew"/>
    <dgm:cxn modelId="{A48683F5-62EF-CF4B-884E-D8968E61804F}" type="presParOf" srcId="{FF6918B9-7D69-FB42-9E9C-3974181C3E2D}" destId="{B765BEBE-CE33-7C44-ADC2-9D22E9A9D83F}"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343D9-030F-274F-8BF7-E7E4812F7F27}">
      <dsp:nvSpPr>
        <dsp:cNvPr id="0" name=""/>
        <dsp:cNvSpPr/>
      </dsp:nvSpPr>
      <dsp:spPr>
        <a:xfrm>
          <a:off x="1820" y="1394188"/>
          <a:ext cx="3882566" cy="2329539"/>
        </a:xfrm>
        <a:prstGeom prst="roundRect">
          <a:avLst>
            <a:gd name="adj" fmla="val 10000"/>
          </a:avLst>
        </a:prstGeom>
        <a:solidFill>
          <a:srgbClr val="233E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b="1" kern="1200">
              <a:latin typeface="Raleway" pitchFamily="2" charset="77"/>
            </a:rPr>
            <a:t>The Goal:</a:t>
          </a:r>
          <a:endParaRPr lang="en-US" sz="2700" kern="1200"/>
        </a:p>
        <a:p>
          <a:pPr marL="228600" lvl="1" indent="-228600" algn="l" defTabSz="933450">
            <a:lnSpc>
              <a:spcPct val="90000"/>
            </a:lnSpc>
            <a:spcBef>
              <a:spcPct val="0"/>
            </a:spcBef>
            <a:spcAft>
              <a:spcPct val="15000"/>
            </a:spcAft>
            <a:buChar char="•"/>
          </a:pPr>
          <a:r>
            <a:rPr lang="en-US" sz="2100" kern="1200">
              <a:latin typeface="Raleway" pitchFamily="2" charset="77"/>
            </a:rPr>
            <a:t>Accessible, practical, and clinically appropriate SUD treatment information for individuals with I/DD. </a:t>
          </a:r>
        </a:p>
      </dsp:txBody>
      <dsp:txXfrm>
        <a:off x="70050" y="1462418"/>
        <a:ext cx="3746106" cy="2193079"/>
      </dsp:txXfrm>
    </dsp:sp>
    <dsp:sp modelId="{30982B2E-4A8E-2446-B583-B3F0572F11BD}">
      <dsp:nvSpPr>
        <dsp:cNvPr id="0" name=""/>
        <dsp:cNvSpPr/>
      </dsp:nvSpPr>
      <dsp:spPr>
        <a:xfrm>
          <a:off x="4272643" y="2077519"/>
          <a:ext cx="823104" cy="962876"/>
        </a:xfrm>
        <a:prstGeom prst="rightArrow">
          <a:avLst>
            <a:gd name="adj1" fmla="val 60000"/>
            <a:gd name="adj2" fmla="val 50000"/>
          </a:avLst>
        </a:prstGeom>
        <a:solidFill>
          <a:srgbClr val="3A6B8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272643" y="2270094"/>
        <a:ext cx="576173" cy="577726"/>
      </dsp:txXfrm>
    </dsp:sp>
    <dsp:sp modelId="{D02C2C59-8F6C-4444-AEF1-C0E54137C161}">
      <dsp:nvSpPr>
        <dsp:cNvPr id="0" name=""/>
        <dsp:cNvSpPr/>
      </dsp:nvSpPr>
      <dsp:spPr>
        <a:xfrm>
          <a:off x="5437413" y="1394188"/>
          <a:ext cx="3882566" cy="2329539"/>
        </a:xfrm>
        <a:prstGeom prst="roundRect">
          <a:avLst>
            <a:gd name="adj" fmla="val 10000"/>
          </a:avLst>
        </a:prstGeom>
        <a:solidFill>
          <a:srgbClr val="233E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b="1" kern="1200">
              <a:latin typeface="Raleway" pitchFamily="2" charset="77"/>
            </a:rPr>
            <a:t>The Solution:</a:t>
          </a:r>
          <a:endParaRPr lang="en-US" sz="2700" kern="1200"/>
        </a:p>
        <a:p>
          <a:pPr marL="228600" lvl="1" indent="-228600" algn="l" defTabSz="933450">
            <a:lnSpc>
              <a:spcPct val="90000"/>
            </a:lnSpc>
            <a:spcBef>
              <a:spcPct val="0"/>
            </a:spcBef>
            <a:spcAft>
              <a:spcPct val="15000"/>
            </a:spcAft>
            <a:buChar char="•"/>
          </a:pPr>
          <a:r>
            <a:rPr lang="en-US" sz="2100" kern="1200">
              <a:latin typeface="Raleway" pitchFamily="2" charset="77"/>
            </a:rPr>
            <a:t>A free and interactive learning curriculum structured in approachable modules. </a:t>
          </a:r>
        </a:p>
      </dsp:txBody>
      <dsp:txXfrm>
        <a:off x="5505643" y="1462418"/>
        <a:ext cx="3746106" cy="2193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1AF60-12B9-2B41-BEDD-EBF50F4E197A}">
      <dsp:nvSpPr>
        <dsp:cNvPr id="0" name=""/>
        <dsp:cNvSpPr/>
      </dsp:nvSpPr>
      <dsp:spPr>
        <a:xfrm>
          <a:off x="0" y="43"/>
          <a:ext cx="10515600" cy="711360"/>
        </a:xfrm>
        <a:prstGeom prst="round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Raleway" panose="020B0503030101060003" pitchFamily="34" charset="77"/>
            </a:rPr>
            <a:t>Strong executive sponsorship and clinical leadership</a:t>
          </a:r>
        </a:p>
      </dsp:txBody>
      <dsp:txXfrm>
        <a:off x="34726" y="34769"/>
        <a:ext cx="10446148" cy="641908"/>
      </dsp:txXfrm>
    </dsp:sp>
    <dsp:sp modelId="{F9629C38-035E-644F-ACC7-5B1679C330F0}">
      <dsp:nvSpPr>
        <dsp:cNvPr id="0" name=""/>
        <dsp:cNvSpPr/>
      </dsp:nvSpPr>
      <dsp:spPr>
        <a:xfrm>
          <a:off x="0" y="711403"/>
          <a:ext cx="10515600"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bg1"/>
              </a:solidFill>
              <a:latin typeface="Raleway" panose="020B0503030101060003" pitchFamily="34" charset="77"/>
            </a:rPr>
            <a:t>Reinforced organizational commitment to the model</a:t>
          </a:r>
        </a:p>
        <a:p>
          <a:pPr marL="171450" lvl="1" indent="-171450" algn="l" defTabSz="711200">
            <a:lnSpc>
              <a:spcPct val="90000"/>
            </a:lnSpc>
            <a:spcBef>
              <a:spcPct val="0"/>
            </a:spcBef>
            <a:spcAft>
              <a:spcPct val="20000"/>
            </a:spcAft>
            <a:buChar char="•"/>
          </a:pPr>
          <a:r>
            <a:rPr lang="en-US" sz="1600" kern="1200">
              <a:solidFill>
                <a:schemeClr val="bg1"/>
              </a:solidFill>
              <a:latin typeface="Raleway" panose="020B0503030101060003" pitchFamily="34" charset="77"/>
            </a:rPr>
            <a:t>Normalized ongoing learning throughout implementation</a:t>
          </a:r>
        </a:p>
        <a:p>
          <a:pPr marL="171450" lvl="1" indent="-171450" algn="l" defTabSz="711200">
            <a:lnSpc>
              <a:spcPct val="90000"/>
            </a:lnSpc>
            <a:spcBef>
              <a:spcPct val="0"/>
            </a:spcBef>
            <a:spcAft>
              <a:spcPct val="20000"/>
            </a:spcAft>
            <a:buChar char="•"/>
          </a:pPr>
          <a:r>
            <a:rPr lang="en-US" sz="1600" kern="1200">
              <a:solidFill>
                <a:schemeClr val="bg1"/>
              </a:solidFill>
              <a:latin typeface="Raleway" panose="020B0503030101060003" pitchFamily="34" charset="77"/>
            </a:rPr>
            <a:t>Emphasized cross-disciplinary collaboration</a:t>
          </a:r>
        </a:p>
        <a:p>
          <a:pPr marL="171450" lvl="1" indent="-171450" algn="l" defTabSz="711200">
            <a:lnSpc>
              <a:spcPct val="90000"/>
            </a:lnSpc>
            <a:spcBef>
              <a:spcPct val="0"/>
            </a:spcBef>
            <a:spcAft>
              <a:spcPct val="20000"/>
            </a:spcAft>
            <a:buChar char="•"/>
          </a:pPr>
          <a:endParaRPr lang="en-US" sz="1600" kern="1200">
            <a:solidFill>
              <a:schemeClr val="bg1"/>
            </a:solidFill>
            <a:latin typeface="Raleway" panose="020B0503030101060003" pitchFamily="34" charset="77"/>
          </a:endParaRPr>
        </a:p>
      </dsp:txBody>
      <dsp:txXfrm>
        <a:off x="0" y="711403"/>
        <a:ext cx="10515600" cy="1042245"/>
      </dsp:txXfrm>
    </dsp:sp>
    <dsp:sp modelId="{7BEF69F4-FEB5-7647-A3BF-0D3C20EFD6ED}">
      <dsp:nvSpPr>
        <dsp:cNvPr id="0" name=""/>
        <dsp:cNvSpPr/>
      </dsp:nvSpPr>
      <dsp:spPr>
        <a:xfrm>
          <a:off x="0" y="1753649"/>
          <a:ext cx="10515600" cy="711360"/>
        </a:xfrm>
        <a:prstGeom prst="round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latin typeface="Raleway" panose="020B0503030101060003" pitchFamily="34" charset="77"/>
            </a:rPr>
            <a:t>Implementation occurred incrementally</a:t>
          </a:r>
        </a:p>
      </dsp:txBody>
      <dsp:txXfrm>
        <a:off x="34726" y="1788375"/>
        <a:ext cx="10446148" cy="641908"/>
      </dsp:txXfrm>
    </dsp:sp>
    <dsp:sp modelId="{760F5B51-9948-C247-86DF-972E1D9331E5}">
      <dsp:nvSpPr>
        <dsp:cNvPr id="0" name=""/>
        <dsp:cNvSpPr/>
      </dsp:nvSpPr>
      <dsp:spPr>
        <a:xfrm>
          <a:off x="0" y="2465009"/>
          <a:ext cx="10515600" cy="963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solidFill>
                <a:schemeClr val="bg1"/>
              </a:solidFill>
              <a:latin typeface="Raleway" panose="020B0503030101060003" pitchFamily="34" charset="77"/>
            </a:rPr>
            <a:t>Supported by ongoing workforce training, simplified treatment tools, external consultation, and repeated reinforcement through practice and experience</a:t>
          </a:r>
          <a:endParaRPr lang="en-US" sz="1600" kern="1200">
            <a:solidFill>
              <a:schemeClr val="bg1"/>
            </a:solidFill>
          </a:endParaRPr>
        </a:p>
        <a:p>
          <a:pPr marL="171450" lvl="1" indent="-171450" algn="l" defTabSz="711200">
            <a:lnSpc>
              <a:spcPct val="90000"/>
            </a:lnSpc>
            <a:spcBef>
              <a:spcPct val="0"/>
            </a:spcBef>
            <a:spcAft>
              <a:spcPct val="20000"/>
            </a:spcAft>
            <a:buChar char="•"/>
          </a:pPr>
          <a:r>
            <a:rPr lang="en-US" sz="1600" kern="1200">
              <a:solidFill>
                <a:schemeClr val="bg1"/>
              </a:solidFill>
              <a:latin typeface="Raleway" panose="020B0503030101060003" pitchFamily="34" charset="77"/>
            </a:rPr>
            <a:t>Prioritized practical implementation over theoretical complexity, helping staff build confidence over time while improving consistency across treatment settings</a:t>
          </a:r>
        </a:p>
      </dsp:txBody>
      <dsp:txXfrm>
        <a:off x="0" y="2465009"/>
        <a:ext cx="10515600" cy="9635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B89F9-C846-D743-97D1-06079BC8CC1B}">
      <dsp:nvSpPr>
        <dsp:cNvPr id="0" name=""/>
        <dsp:cNvSpPr/>
      </dsp:nvSpPr>
      <dsp:spPr>
        <a:xfrm>
          <a:off x="2241532" y="119485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37997"/>
        <a:ext cx="25774" cy="5154"/>
      </dsp:txXfrm>
    </dsp:sp>
    <dsp:sp modelId="{6658CC17-39FB-2241-8A1A-09D3FF5B986B}">
      <dsp:nvSpPr>
        <dsp:cNvPr id="0" name=""/>
        <dsp:cNvSpPr/>
      </dsp:nvSpPr>
      <dsp:spPr>
        <a:xfrm>
          <a:off x="2092" y="568203"/>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Flattening clinical complexity into practical workflows </a:t>
          </a:r>
        </a:p>
      </dsp:txBody>
      <dsp:txXfrm>
        <a:off x="2092" y="568203"/>
        <a:ext cx="2241239" cy="1344743"/>
      </dsp:txXfrm>
    </dsp:sp>
    <dsp:sp modelId="{9493FEBC-3AC1-A442-BC79-87E3C3BB6AF5}">
      <dsp:nvSpPr>
        <dsp:cNvPr id="0" name=""/>
        <dsp:cNvSpPr/>
      </dsp:nvSpPr>
      <dsp:spPr>
        <a:xfrm>
          <a:off x="4998257" y="119485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37997"/>
        <a:ext cx="25774" cy="5154"/>
      </dsp:txXfrm>
    </dsp:sp>
    <dsp:sp modelId="{3A6F2EA7-B1AF-774D-A047-F4E5B96D9D97}">
      <dsp:nvSpPr>
        <dsp:cNvPr id="0" name=""/>
        <dsp:cNvSpPr/>
      </dsp:nvSpPr>
      <dsp:spPr>
        <a:xfrm>
          <a:off x="2758817" y="568203"/>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Accessible treatment design </a:t>
          </a:r>
        </a:p>
      </dsp:txBody>
      <dsp:txXfrm>
        <a:off x="2758817" y="568203"/>
        <a:ext cx="2241239" cy="1344743"/>
      </dsp:txXfrm>
    </dsp:sp>
    <dsp:sp modelId="{B3CB16DE-A355-5741-8977-E953BF2875B6}">
      <dsp:nvSpPr>
        <dsp:cNvPr id="0" name=""/>
        <dsp:cNvSpPr/>
      </dsp:nvSpPr>
      <dsp:spPr>
        <a:xfrm>
          <a:off x="7754982" y="1194855"/>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37997"/>
        <a:ext cx="25774" cy="5154"/>
      </dsp:txXfrm>
    </dsp:sp>
    <dsp:sp modelId="{EFE51B39-EBC5-504A-9909-9681466FBA9E}">
      <dsp:nvSpPr>
        <dsp:cNvPr id="0" name=""/>
        <dsp:cNvSpPr/>
      </dsp:nvSpPr>
      <dsp:spPr>
        <a:xfrm>
          <a:off x="5515542" y="568203"/>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Workforce simplification </a:t>
          </a:r>
        </a:p>
      </dsp:txBody>
      <dsp:txXfrm>
        <a:off x="5515542" y="568203"/>
        <a:ext cx="2241239" cy="1344743"/>
      </dsp:txXfrm>
    </dsp:sp>
    <dsp:sp modelId="{35E9B732-3E32-4649-B69A-900982EBE9CC}">
      <dsp:nvSpPr>
        <dsp:cNvPr id="0" name=""/>
        <dsp:cNvSpPr/>
      </dsp:nvSpPr>
      <dsp:spPr>
        <a:xfrm>
          <a:off x="1122712" y="1911147"/>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1012"/>
        <a:ext cx="414311" cy="5154"/>
      </dsp:txXfrm>
    </dsp:sp>
    <dsp:sp modelId="{6DA264A8-ECA6-3148-BB29-09E8A4E66E1E}">
      <dsp:nvSpPr>
        <dsp:cNvPr id="0" name=""/>
        <dsp:cNvSpPr/>
      </dsp:nvSpPr>
      <dsp:spPr>
        <a:xfrm>
          <a:off x="8272267" y="568203"/>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Cross-disciplinary collaboration </a:t>
          </a:r>
        </a:p>
      </dsp:txBody>
      <dsp:txXfrm>
        <a:off x="8272267" y="568203"/>
        <a:ext cx="2241239" cy="1344743"/>
      </dsp:txXfrm>
    </dsp:sp>
    <dsp:sp modelId="{5789F4BC-305F-2242-B7BF-8B6997CEC2AF}">
      <dsp:nvSpPr>
        <dsp:cNvPr id="0" name=""/>
        <dsp:cNvSpPr/>
      </dsp:nvSpPr>
      <dsp:spPr>
        <a:xfrm>
          <a:off x="2241532" y="305508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098227"/>
        <a:ext cx="25774" cy="5154"/>
      </dsp:txXfrm>
    </dsp:sp>
    <dsp:sp modelId="{F68DB63B-C2F0-0548-A447-CA1F0EBD5227}">
      <dsp:nvSpPr>
        <dsp:cNvPr id="0" name=""/>
        <dsp:cNvSpPr/>
      </dsp:nvSpPr>
      <dsp:spPr>
        <a:xfrm>
          <a:off x="2092" y="2428432"/>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Structured engagement models </a:t>
          </a:r>
        </a:p>
      </dsp:txBody>
      <dsp:txXfrm>
        <a:off x="2092" y="2428432"/>
        <a:ext cx="2241239" cy="1344743"/>
      </dsp:txXfrm>
    </dsp:sp>
    <dsp:sp modelId="{0CC6FAA5-B939-754D-91DA-B6C9613A4259}">
      <dsp:nvSpPr>
        <dsp:cNvPr id="0" name=""/>
        <dsp:cNvSpPr/>
      </dsp:nvSpPr>
      <dsp:spPr>
        <a:xfrm>
          <a:off x="4998257" y="305508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098227"/>
        <a:ext cx="25774" cy="5154"/>
      </dsp:txXfrm>
    </dsp:sp>
    <dsp:sp modelId="{275100F0-7943-2143-AC69-47D78C9ACCC4}">
      <dsp:nvSpPr>
        <dsp:cNvPr id="0" name=""/>
        <dsp:cNvSpPr/>
      </dsp:nvSpPr>
      <dsp:spPr>
        <a:xfrm>
          <a:off x="2758817" y="2428432"/>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Incremental implementation </a:t>
          </a:r>
        </a:p>
      </dsp:txBody>
      <dsp:txXfrm>
        <a:off x="2758817" y="2428432"/>
        <a:ext cx="2241239" cy="1344743"/>
      </dsp:txXfrm>
    </dsp:sp>
    <dsp:sp modelId="{8C1D8967-21F6-604F-A9B9-6CF0E99E8CD4}">
      <dsp:nvSpPr>
        <dsp:cNvPr id="0" name=""/>
        <dsp:cNvSpPr/>
      </dsp:nvSpPr>
      <dsp:spPr>
        <a:xfrm>
          <a:off x="7754982" y="3055084"/>
          <a:ext cx="484885" cy="91440"/>
        </a:xfrm>
        <a:custGeom>
          <a:avLst/>
          <a:gdLst/>
          <a:ahLst/>
          <a:cxnLst/>
          <a:rect l="0" t="0" r="0" b="0"/>
          <a:pathLst>
            <a:path>
              <a:moveTo>
                <a:pt x="0" y="45720"/>
              </a:moveTo>
              <a:lnTo>
                <a:pt x="4848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098227"/>
        <a:ext cx="25774" cy="5154"/>
      </dsp:txXfrm>
    </dsp:sp>
    <dsp:sp modelId="{23DC0A60-3264-444F-B019-9C636288D4E6}">
      <dsp:nvSpPr>
        <dsp:cNvPr id="0" name=""/>
        <dsp:cNvSpPr/>
      </dsp:nvSpPr>
      <dsp:spPr>
        <a:xfrm>
          <a:off x="5515542" y="2428432"/>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Family and caregiver inclusion </a:t>
          </a:r>
        </a:p>
      </dsp:txBody>
      <dsp:txXfrm>
        <a:off x="5515542" y="2428432"/>
        <a:ext cx="2241239" cy="1344743"/>
      </dsp:txXfrm>
    </dsp:sp>
    <dsp:sp modelId="{B765BEBE-CE33-7C44-ADC2-9D22E9A9D83F}">
      <dsp:nvSpPr>
        <dsp:cNvPr id="0" name=""/>
        <dsp:cNvSpPr/>
      </dsp:nvSpPr>
      <dsp:spPr>
        <a:xfrm>
          <a:off x="8272267" y="2428432"/>
          <a:ext cx="2241239" cy="1344743"/>
        </a:xfrm>
        <a:prstGeom prst="rect">
          <a:avLst/>
        </a:prstGeom>
        <a:solidFill>
          <a:srgbClr val="233E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00100">
            <a:lnSpc>
              <a:spcPct val="90000"/>
            </a:lnSpc>
            <a:spcBef>
              <a:spcPct val="0"/>
            </a:spcBef>
            <a:spcAft>
              <a:spcPct val="35000"/>
            </a:spcAft>
            <a:buNone/>
          </a:pPr>
          <a:r>
            <a:rPr lang="en-US" sz="1800" b="0" kern="1200">
              <a:latin typeface="Raleway" panose="020B0503030101060003" pitchFamily="34" charset="77"/>
            </a:rPr>
            <a:t>Open-access resource sharing </a:t>
          </a:r>
        </a:p>
      </dsp:txBody>
      <dsp:txXfrm>
        <a:off x="8272267" y="2428432"/>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93A09-C09E-8943-A0C7-9FFBEACFD2B7}" type="datetimeFigureOut">
              <a:rPr lang="en-US" smtClean="0"/>
              <a:t>6/26/2026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0F975-4E51-0240-9F85-17EF01F51163}" type="slidenum">
              <a:rPr lang="en-US" smtClean="0"/>
              <a:t>‹#›</a:t>
            </a:fld>
            <a:endParaRPr lang="en-US"/>
          </a:p>
        </p:txBody>
      </p:sp>
    </p:spTree>
    <p:extLst>
      <p:ext uri="{BB962C8B-B14F-4D97-AF65-F5344CB8AC3E}">
        <p14:creationId xmlns:p14="http://schemas.microsoft.com/office/powerpoint/2010/main" val="167777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1244A-D8CC-4D79-7822-41B32F9EE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982A8-06E0-2B6A-0669-0009E4ED6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C5D95-5133-B0CB-877A-62D9A18BA4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1FC76C-4F2F-0B14-62BC-55ADD5069D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0F975-4E51-0240-9F85-17EF01F51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0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1F62-DC80-8534-AEBE-6A97191C5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8CB04-62AB-1192-DC7E-7C7393749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420CB-903E-348E-4A15-6E67440B9D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86D98A-2471-0911-A891-7D9BF1C95D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0F975-4E51-0240-9F85-17EF01F51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25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9519-F71E-55A8-7EB9-D7C8F2BF4B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8A6EC4-ABCE-7995-D678-D41F1A3772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1AE999-CB40-600B-C156-4B358CD48851}"/>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40F78B4D-AB63-AB5C-090C-3E70AB1AB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81818-7AB4-FB3F-486F-4C09D602DC00}"/>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178127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27AA-BAF8-8A64-3308-80B950E7F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5F185A-4C12-B6A6-DD71-F743E4D723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A7E0E-E22B-A411-89BC-1E7EB15FD266}"/>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13E0A87B-6487-AD33-D88A-90F710458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88D86-4B57-DE8D-BEF1-547359B796B4}"/>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416079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19757F-98DB-18F0-9A0D-0BD301EA7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22A131-57AC-8608-4B71-6F3D1BDF37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2DCAB-4EDB-908A-FD91-751CC956CD1D}"/>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3872C612-CA0F-0A5B-3DEB-A4B7BB008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0B27C-C8EA-E470-5879-BF1EA6D479AA}"/>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696615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3DF9-3577-CBDF-025C-6AE3B04E51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E145B7-3B88-305B-0B65-F1104791B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082D0-B166-F14E-EFE0-4F43F4DBAF78}"/>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5" name="Footer Placeholder 4">
            <a:extLst>
              <a:ext uri="{FF2B5EF4-FFF2-40B4-BE49-F238E27FC236}">
                <a16:creationId xmlns:a16="http://schemas.microsoft.com/office/drawing/2014/main" id="{AB4FB988-B47A-6043-9668-5D647234DC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B57785-ED6D-4146-3912-1BBD40B035F2}"/>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71326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F2E8-B464-B4AE-0F6B-78A7EC7F3E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4F6389-B4C4-72E0-A2F6-355FF8DE2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D521F-E92E-F340-E962-E2E75370A5D4}"/>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5" name="Footer Placeholder 4">
            <a:extLst>
              <a:ext uri="{FF2B5EF4-FFF2-40B4-BE49-F238E27FC236}">
                <a16:creationId xmlns:a16="http://schemas.microsoft.com/office/drawing/2014/main" id="{4D68D580-D090-85E4-A933-5807134D5A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13D4C8-616A-B19E-59D1-26C03C23E2F1}"/>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2417861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9D4D-390E-2193-0C97-216DDE847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3BA5F0-A40E-CE05-370A-3D20DBCB0D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3B606-5BFE-1396-CEEF-36E5BED79164}"/>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5" name="Footer Placeholder 4">
            <a:extLst>
              <a:ext uri="{FF2B5EF4-FFF2-40B4-BE49-F238E27FC236}">
                <a16:creationId xmlns:a16="http://schemas.microsoft.com/office/drawing/2014/main" id="{301AB347-4BA0-8578-719A-BD5D6F300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57BAA3-93DC-679A-0A40-8DB1BD627256}"/>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874363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C72C-5EBF-ED68-4429-E4AE01CF66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6EA3DE-C0E3-B6C7-DDE2-47106DA5D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A5CFA-1ADD-6F31-046F-7D265E67C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EE00FA-9C75-1FDF-9213-4CF08D9D3EAC}"/>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6" name="Footer Placeholder 5">
            <a:extLst>
              <a:ext uri="{FF2B5EF4-FFF2-40B4-BE49-F238E27FC236}">
                <a16:creationId xmlns:a16="http://schemas.microsoft.com/office/drawing/2014/main" id="{E3905C2C-8AED-7ED9-0180-BF04B40211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50164D-116F-74E9-7677-5C8AC6A14D1F}"/>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318565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646C-CA53-EECA-B405-64191E72F66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576D04-B375-42CB-4895-46D4C2C26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7CA140-60BD-6299-D510-33BBE88149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2A713-AB20-135C-3162-CE0437C0D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E5E245-E9CB-EA9B-3A87-F4AB63E34A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6E7DB-EF59-DF82-92BA-2A7BBC59B524}"/>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8" name="Footer Placeholder 7">
            <a:extLst>
              <a:ext uri="{FF2B5EF4-FFF2-40B4-BE49-F238E27FC236}">
                <a16:creationId xmlns:a16="http://schemas.microsoft.com/office/drawing/2014/main" id="{E8C7F5A1-6393-EF95-D498-7303EF8D11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34992A-FC83-6F78-659A-E086C9F7E8EB}"/>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4289379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4C38-2CDF-E764-57C6-90E5AD407C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9548F3-8A6E-57E0-17B7-D79BB45053CA}"/>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4" name="Footer Placeholder 3">
            <a:extLst>
              <a:ext uri="{FF2B5EF4-FFF2-40B4-BE49-F238E27FC236}">
                <a16:creationId xmlns:a16="http://schemas.microsoft.com/office/drawing/2014/main" id="{5BD1EC3D-57F4-5FB0-1AF2-66BD24DE4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0CE0C1C-B1A6-CFF0-90F4-6FA78508F37D}"/>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2014702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A59C44-2242-E323-AE0C-F30F22BB0B09}"/>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3" name="Footer Placeholder 2">
            <a:extLst>
              <a:ext uri="{FF2B5EF4-FFF2-40B4-BE49-F238E27FC236}">
                <a16:creationId xmlns:a16="http://schemas.microsoft.com/office/drawing/2014/main" id="{DE279EB4-473D-B8A7-FB84-CF410D8D1B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E25B04D-97DB-E5EC-9323-F75CB094C0C7}"/>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40962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D496-B79F-F208-DEEF-BBB3389F3E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BA0A02-BF82-8E40-E5E2-AD7E17B27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2D8E41-29B7-1465-6DAF-553A6F801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3AF15-C618-F79E-07C9-17A693A6FBCD}"/>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6" name="Footer Placeholder 5">
            <a:extLst>
              <a:ext uri="{FF2B5EF4-FFF2-40B4-BE49-F238E27FC236}">
                <a16:creationId xmlns:a16="http://schemas.microsoft.com/office/drawing/2014/main" id="{D7F7E214-9283-2061-461B-21C6F38930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4B55CB-5128-5543-C7AC-7D0DF8F04E74}"/>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765072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607E-64DA-126A-814F-26D298B1D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B9BC1-EF52-69CB-36AE-2CEFC55D84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CF5E-3A0F-1AFF-FF47-2DD210E51A47}"/>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B7FC07B6-8253-A2AE-4B85-E39D2193D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49910-F162-F1EC-8A9D-EF05051A2AB4}"/>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1869175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3A1D-BCD7-3049-0E7F-A6386BD221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E62E0B-BCF7-FB95-EBC2-8B2BCE7D1A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E624D-9FB1-F10A-8514-DF5A0CE3B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5796B2-B385-4357-73EB-828575CF0826}"/>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6" name="Footer Placeholder 5">
            <a:extLst>
              <a:ext uri="{FF2B5EF4-FFF2-40B4-BE49-F238E27FC236}">
                <a16:creationId xmlns:a16="http://schemas.microsoft.com/office/drawing/2014/main" id="{EE7E8290-7847-7747-E0C0-F35E3BD04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2183B25-3E4D-4DC3-FC0E-68674D3D3B69}"/>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66613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1D374-2351-AE86-B464-BC8933A403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64513-56B2-35A0-B641-AE56D19700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7002C-A68C-D596-E33A-15762474DC8F}"/>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5" name="Footer Placeholder 4">
            <a:extLst>
              <a:ext uri="{FF2B5EF4-FFF2-40B4-BE49-F238E27FC236}">
                <a16:creationId xmlns:a16="http://schemas.microsoft.com/office/drawing/2014/main" id="{0422277D-2D42-29B5-4043-03CCCDD29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201FBE-3BB5-8592-D49C-FE9A37994145}"/>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2893293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7FF83-CF20-D4AF-98D5-31035BB8F6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18549B-6115-6BFB-E546-825A538268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1FD25-15E7-7756-D93D-5B537B392205}"/>
              </a:ext>
            </a:extLst>
          </p:cNvPr>
          <p:cNvSpPr>
            <a:spLocks noGrp="1"/>
          </p:cNvSpPr>
          <p:nvPr>
            <p:ph type="dt" sz="half" idx="10"/>
          </p:nvPr>
        </p:nvSpPr>
        <p:spPr>
          <a:xfrm>
            <a:off x="838200" y="6356350"/>
            <a:ext cx="2743200" cy="365125"/>
          </a:xfrm>
          <a:prstGeom prst="rect">
            <a:avLst/>
          </a:prstGeom>
        </p:spPr>
        <p:txBody>
          <a:bodyPr/>
          <a:lstStyle/>
          <a:p>
            <a:fld id="{294697AF-BFB9-42F7-B4E1-82142573FBBB}" type="datetimeFigureOut">
              <a:rPr lang="en-US" smtClean="0"/>
              <a:t>6/26/2026</a:t>
            </a:fld>
            <a:endParaRPr lang="en-US"/>
          </a:p>
        </p:txBody>
      </p:sp>
      <p:sp>
        <p:nvSpPr>
          <p:cNvPr id="5" name="Footer Placeholder 4">
            <a:extLst>
              <a:ext uri="{FF2B5EF4-FFF2-40B4-BE49-F238E27FC236}">
                <a16:creationId xmlns:a16="http://schemas.microsoft.com/office/drawing/2014/main" id="{B13B936C-D7DA-F27D-18B6-F704407E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9F0777-C503-9004-2DBB-74ED6BCA468E}"/>
              </a:ext>
            </a:extLst>
          </p:cNvPr>
          <p:cNvSpPr>
            <a:spLocks noGrp="1"/>
          </p:cNvSpPr>
          <p:nvPr>
            <p:ph type="sldNum" sz="quarter" idx="12"/>
          </p:nvPr>
        </p:nvSpPr>
        <p:spPr>
          <a:xfrm>
            <a:off x="8610600" y="6356350"/>
            <a:ext cx="2743200" cy="365125"/>
          </a:xfrm>
          <a:prstGeom prst="rect">
            <a:avLst/>
          </a:prstGeom>
        </p:spPr>
        <p:txBody>
          <a:bodyPr/>
          <a:lstStyle/>
          <a:p>
            <a:fld id="{AA7E8A34-A18B-4F80-805C-90611319865A}" type="slidenum">
              <a:rPr lang="en-US" smtClean="0"/>
              <a:t>‹#›</a:t>
            </a:fld>
            <a:endParaRPr lang="en-US"/>
          </a:p>
        </p:txBody>
      </p:sp>
    </p:spTree>
    <p:extLst>
      <p:ext uri="{BB962C8B-B14F-4D97-AF65-F5344CB8AC3E}">
        <p14:creationId xmlns:p14="http://schemas.microsoft.com/office/powerpoint/2010/main" val="319523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AE56-225A-31D4-24AD-52A8E666D2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77C1C-AAEF-7490-160E-F3065F2BB3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E1928-85DE-9250-365B-54968025BA12}"/>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8F67AA0D-B123-B87F-0BF0-E5CF6542C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5B303-3995-08F7-8296-488574EA28EB}"/>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93329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2B73-D967-F5C1-44A3-F63328739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DB4C2-0F30-761C-94C1-447CEAE6F0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19B35-E7D6-C196-52BA-01CFC2BB8F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931EBF-E5B3-0AAB-5FCB-EF567B046E04}"/>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6" name="Footer Placeholder 5">
            <a:extLst>
              <a:ext uri="{FF2B5EF4-FFF2-40B4-BE49-F238E27FC236}">
                <a16:creationId xmlns:a16="http://schemas.microsoft.com/office/drawing/2014/main" id="{69A69E6F-E26E-473B-E9D3-0DB71F810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8DD42-6656-5734-47DC-C4849EC503BA}"/>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290669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6BD1-99A0-CFA6-8110-D330ECD94E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18A280-355A-2014-11A1-F24768E96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BBE98-008E-381B-0989-EA640F5002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4300E-2197-ADF3-67ED-37E6C598B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EC5048-16C8-55E9-CBF0-3109F57D11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59269D-FBD3-D490-E888-1F1C62747135}"/>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8" name="Footer Placeholder 7">
            <a:extLst>
              <a:ext uri="{FF2B5EF4-FFF2-40B4-BE49-F238E27FC236}">
                <a16:creationId xmlns:a16="http://schemas.microsoft.com/office/drawing/2014/main" id="{0EE956D0-775F-6090-EEC2-9ACFC0DC3A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BF4EF0-EEEA-48D1-4FBF-9129ED0AB58F}"/>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329729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B375-BDB0-7F2A-405F-7F6CF7556B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EB0BF4-A36A-5FED-3171-E2DA517015A4}"/>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4" name="Footer Placeholder 3">
            <a:extLst>
              <a:ext uri="{FF2B5EF4-FFF2-40B4-BE49-F238E27FC236}">
                <a16:creationId xmlns:a16="http://schemas.microsoft.com/office/drawing/2014/main" id="{F85E723C-5AFD-8911-72C9-A9D5E8833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C58B1B-FD08-7605-13CB-8BFE348DFB7F}"/>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19628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ACA62-7865-E879-856F-F1BE573F32C0}"/>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3" name="Footer Placeholder 2">
            <a:extLst>
              <a:ext uri="{FF2B5EF4-FFF2-40B4-BE49-F238E27FC236}">
                <a16:creationId xmlns:a16="http://schemas.microsoft.com/office/drawing/2014/main" id="{DBA807C8-D6BD-5493-85C3-9488540FC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BEC576-CA42-F7A3-89C4-8F8A4265ED22}"/>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335445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74F05-9E82-CB9E-5C79-CE1F52B9A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1132A4-8C77-D357-72A3-1949BB0352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E27EF0-EE8C-5B08-F009-596381DE45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13B6F-FFFA-2719-D595-0B899279ED74}"/>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6" name="Footer Placeholder 5">
            <a:extLst>
              <a:ext uri="{FF2B5EF4-FFF2-40B4-BE49-F238E27FC236}">
                <a16:creationId xmlns:a16="http://schemas.microsoft.com/office/drawing/2014/main" id="{C9306B5B-CA2E-DA02-D82E-B0E5AA2EB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AE690-6E5B-4E0A-C800-A9A763555AF2}"/>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384937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3DDC-A660-8BB2-21DA-3EA46B951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27BC1-3FA2-D7B8-8132-E6DAD0D92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DAC8E-CF15-BC47-3434-C12517A2B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68E14-A8A1-AD5D-441A-98C8FB55335E}"/>
              </a:ext>
            </a:extLst>
          </p:cNvPr>
          <p:cNvSpPr>
            <a:spLocks noGrp="1"/>
          </p:cNvSpPr>
          <p:nvPr>
            <p:ph type="dt" sz="half" idx="10"/>
          </p:nvPr>
        </p:nvSpPr>
        <p:spPr/>
        <p:txBody>
          <a:bodyPr/>
          <a:lstStyle/>
          <a:p>
            <a:fld id="{3511A8A3-5B9A-F340-8829-18173A57B5FB}" type="datetimeFigureOut">
              <a:rPr lang="en-US" smtClean="0"/>
              <a:t>6/26/2026</a:t>
            </a:fld>
            <a:endParaRPr lang="en-US"/>
          </a:p>
        </p:txBody>
      </p:sp>
      <p:sp>
        <p:nvSpPr>
          <p:cNvPr id="6" name="Footer Placeholder 5">
            <a:extLst>
              <a:ext uri="{FF2B5EF4-FFF2-40B4-BE49-F238E27FC236}">
                <a16:creationId xmlns:a16="http://schemas.microsoft.com/office/drawing/2014/main" id="{B5ECC8F6-5F9C-C9C4-0579-3F6C9E503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5777D-EB2C-03BA-11B4-C6FD23614440}"/>
              </a:ext>
            </a:extLst>
          </p:cNvPr>
          <p:cNvSpPr>
            <a:spLocks noGrp="1"/>
          </p:cNvSpPr>
          <p:nvPr>
            <p:ph type="sldNum" sz="quarter" idx="12"/>
          </p:nvPr>
        </p:nvSpPr>
        <p:spPr/>
        <p:txBody>
          <a:bodyPr/>
          <a:lstStyle/>
          <a:p>
            <a:fld id="{C69B1B6C-2282-F64C-9E3F-FEF2E0532100}" type="slidenum">
              <a:rPr lang="en-US" smtClean="0"/>
              <a:t>‹#›</a:t>
            </a:fld>
            <a:endParaRPr lang="en-US"/>
          </a:p>
        </p:txBody>
      </p:sp>
    </p:spTree>
    <p:extLst>
      <p:ext uri="{BB962C8B-B14F-4D97-AF65-F5344CB8AC3E}">
        <p14:creationId xmlns:p14="http://schemas.microsoft.com/office/powerpoint/2010/main" val="135722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644F06-A3F7-991E-9630-2E8360B99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D35A5-1A32-9CEF-239E-E0C93DEAD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105A0-B008-211C-4955-F78CAD1666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1A8A3-5B9A-F340-8829-18173A57B5FB}" type="datetimeFigureOut">
              <a:rPr lang="en-US" smtClean="0"/>
              <a:t>6/26/2026</a:t>
            </a:fld>
            <a:endParaRPr lang="en-US"/>
          </a:p>
        </p:txBody>
      </p:sp>
      <p:sp>
        <p:nvSpPr>
          <p:cNvPr id="5" name="Footer Placeholder 4">
            <a:extLst>
              <a:ext uri="{FF2B5EF4-FFF2-40B4-BE49-F238E27FC236}">
                <a16:creationId xmlns:a16="http://schemas.microsoft.com/office/drawing/2014/main" id="{F837069C-A0DC-1E97-0BD7-2C5F439BE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D985D1-3AA6-AC34-C323-1B0F0F9A9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B1B6C-2282-F64C-9E3F-FEF2E0532100}" type="slidenum">
              <a:rPr lang="en-US" smtClean="0"/>
              <a:t>‹#›</a:t>
            </a:fld>
            <a:endParaRPr lang="en-US"/>
          </a:p>
        </p:txBody>
      </p:sp>
    </p:spTree>
    <p:extLst>
      <p:ext uri="{BB962C8B-B14F-4D97-AF65-F5344CB8AC3E}">
        <p14:creationId xmlns:p14="http://schemas.microsoft.com/office/powerpoint/2010/main" val="3265936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E049C-30D9-38A6-7875-F8342C8220A2}"/>
              </a:ext>
            </a:extLst>
          </p:cNvPr>
          <p:cNvSpPr>
            <a:spLocks noGrp="1"/>
          </p:cNvSpPr>
          <p:nvPr>
            <p:ph type="title"/>
          </p:nvPr>
        </p:nvSpPr>
        <p:spPr>
          <a:xfrm>
            <a:off x="322937" y="262641"/>
            <a:ext cx="10326590" cy="8180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97AB8B-DAA2-A832-56B3-907C4C44E9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3302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33E4F"/>
          </a:solidFill>
          <a:latin typeface="Raleway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33E4F"/>
          </a:solidFill>
          <a:latin typeface="Raleway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33E4F"/>
          </a:solidFill>
          <a:latin typeface="Raleway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33E4F"/>
          </a:solidFill>
          <a:latin typeface="Raleway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33E4F"/>
          </a:solidFill>
          <a:latin typeface="Raleway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nderstanding.monarchnc.org/"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understanding.monarchnc.org/"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3.sv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understanding.monarchnc.org/"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2B11BA-37E0-254F-9A15-144E0A431AB0}"/>
            </a:ext>
          </a:extLst>
        </p:cNvPr>
        <p:cNvGrpSpPr/>
        <p:nvPr/>
      </p:nvGrpSpPr>
      <p:grpSpPr>
        <a:xfrm>
          <a:off x="0" y="0"/>
          <a:ext cx="0" cy="0"/>
          <a:chOff x="0" y="0"/>
          <a:chExt cx="0" cy="0"/>
        </a:xfrm>
      </p:grpSpPr>
      <p:pic>
        <p:nvPicPr>
          <p:cNvPr id="7" name="Picture 6" descr="A white letter on a black background&#10;&#10;AI-generated content may be incorrect.">
            <a:extLst>
              <a:ext uri="{FF2B5EF4-FFF2-40B4-BE49-F238E27FC236}">
                <a16:creationId xmlns:a16="http://schemas.microsoft.com/office/drawing/2014/main" id="{CF4B0483-9E53-E87C-3E62-54FCB08E9276}"/>
              </a:ext>
            </a:extLst>
          </p:cNvPr>
          <p:cNvPicPr>
            <a:picLocks noChangeAspect="1"/>
          </p:cNvPicPr>
          <p:nvPr/>
        </p:nvPicPr>
        <p:blipFill>
          <a:blip r:embed="rId3"/>
          <a:srcRect/>
          <a:stretch/>
        </p:blipFill>
        <p:spPr>
          <a:xfrm>
            <a:off x="1305270" y="2523325"/>
            <a:ext cx="5709154" cy="612854"/>
          </a:xfrm>
          <a:prstGeom prst="rect">
            <a:avLst/>
          </a:prstGeom>
        </p:spPr>
      </p:pic>
      <p:sp>
        <p:nvSpPr>
          <p:cNvPr id="13" name="Title 1">
            <a:extLst>
              <a:ext uri="{FF2B5EF4-FFF2-40B4-BE49-F238E27FC236}">
                <a16:creationId xmlns:a16="http://schemas.microsoft.com/office/drawing/2014/main" id="{510202D3-F2AC-0879-3A8E-2C935EFF5F5A}"/>
              </a:ext>
            </a:extLst>
          </p:cNvPr>
          <p:cNvSpPr txBox="1">
            <a:spLocks/>
          </p:cNvSpPr>
          <p:nvPr/>
        </p:nvSpPr>
        <p:spPr>
          <a:xfrm>
            <a:off x="1184499" y="3429001"/>
            <a:ext cx="10052995" cy="271913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600" b="0" i="0" u="none" strike="noStrike" kern="1200" cap="none" spc="0" normalizeH="0" baseline="0" noProof="0">
                <a:ln>
                  <a:noFill/>
                </a:ln>
                <a:solidFill>
                  <a:prstClr val="white"/>
                </a:solidFill>
                <a:effectLst/>
                <a:uLnTx/>
                <a:uFillTx/>
                <a:latin typeface="Playfair Display" pitchFamily="2" charset="77"/>
                <a:ea typeface="+mj-ea"/>
                <a:cs typeface="+mj-cs"/>
              </a:rPr>
              <a:t>Whole Person Care For Consumers With Co-Occurring Intellectual &amp; Developmental Disabilities (I/DD) And Substance Use Disorders (SUD) </a:t>
            </a:r>
            <a:br>
              <a:rPr kumimoji="0" lang="en-US" sz="3200" b="0" i="0" u="none" strike="noStrike" kern="1200" cap="none" spc="0" normalizeH="0" baseline="0" noProof="0">
                <a:ln>
                  <a:noFill/>
                </a:ln>
                <a:solidFill>
                  <a:prstClr val="white"/>
                </a:solidFill>
                <a:effectLst/>
                <a:uLnTx/>
                <a:uFillTx/>
                <a:latin typeface="Playfair Display Medium"/>
                <a:ea typeface="+mj-ea"/>
                <a:cs typeface="+mj-cs"/>
              </a:rPr>
            </a:br>
            <a:br>
              <a:rPr kumimoji="0" lang="en-US" sz="3200" b="0" i="0" u="none" strike="noStrike" kern="1200" cap="none" spc="0" normalizeH="0" baseline="0" noProof="0">
                <a:ln>
                  <a:noFill/>
                </a:ln>
                <a:solidFill>
                  <a:prstClr val="white"/>
                </a:solidFill>
                <a:effectLst/>
                <a:uLnTx/>
                <a:uFillTx/>
                <a:latin typeface="Playfair Display Medium"/>
                <a:ea typeface="+mj-ea"/>
                <a:cs typeface="+mj-cs"/>
              </a:rPr>
            </a:br>
            <a:r>
              <a:rPr kumimoji="0" lang="en-US" sz="3400" b="0" i="0" u="none" strike="noStrike" kern="1200" cap="none" spc="0" normalizeH="0" baseline="0" noProof="0">
                <a:ln>
                  <a:noFill/>
                </a:ln>
                <a:solidFill>
                  <a:prstClr val="white"/>
                </a:solidFill>
                <a:effectLst/>
                <a:uLnTx/>
                <a:uFillTx/>
                <a:latin typeface="Raleway" panose="020B0503030101060003" pitchFamily="34" charset="77"/>
                <a:ea typeface="+mj-ea"/>
                <a:cs typeface="+mj-cs"/>
              </a:rPr>
              <a:t>How Monarch Developed A Specialized Treatment Model For A Historically Underserved Population </a:t>
            </a:r>
          </a:p>
        </p:txBody>
      </p:sp>
      <p:pic>
        <p:nvPicPr>
          <p:cNvPr id="5" name="Graphic 4" descr="Mental Health outline">
            <a:extLst>
              <a:ext uri="{FF2B5EF4-FFF2-40B4-BE49-F238E27FC236}">
                <a16:creationId xmlns:a16="http://schemas.microsoft.com/office/drawing/2014/main" id="{80D25BB3-58FD-E74A-AF96-D05C5FFA541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84500" y="7540341"/>
            <a:ext cx="2059265" cy="2067041"/>
          </a:xfrm>
          <a:prstGeom prst="rect">
            <a:avLst/>
          </a:prstGeom>
        </p:spPr>
      </p:pic>
      <p:sp>
        <p:nvSpPr>
          <p:cNvPr id="4" name="Title 1">
            <a:extLst>
              <a:ext uri="{FF2B5EF4-FFF2-40B4-BE49-F238E27FC236}">
                <a16:creationId xmlns:a16="http://schemas.microsoft.com/office/drawing/2014/main" id="{187D82E6-CDA5-80B4-8D18-9FAECC1C9F3C}"/>
              </a:ext>
            </a:extLst>
          </p:cNvPr>
          <p:cNvSpPr txBox="1">
            <a:spLocks/>
          </p:cNvSpPr>
          <p:nvPr/>
        </p:nvSpPr>
        <p:spPr>
          <a:xfrm>
            <a:off x="8682353" y="529547"/>
            <a:ext cx="3509647" cy="996718"/>
          </a:xfrm>
          <a:prstGeom prst="rect">
            <a:avLst/>
          </a:prstGeom>
          <a:noFill/>
          <a:ln>
            <a:noFill/>
          </a:ln>
        </p:spPr>
        <p:txBody>
          <a:bodyPr vert="horz" lIns="91440" tIns="45720" rIns="91440" bIns="45720" rtlCol="0" anchor="b">
            <a:normAutofit fontScale="55000" lnSpcReduction="20000"/>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Playfair Display Medium"/>
                <a:ea typeface="+mj-ea"/>
                <a:cs typeface="+mj-cs"/>
              </a:rPr>
              <a:t>Will Begin In:</a:t>
            </a:r>
            <a:br>
              <a:rPr kumimoji="0" lang="en-US" sz="3600" b="0" i="0" u="none" strike="noStrike" kern="1200" cap="none" spc="0" normalizeH="0" baseline="0" noProof="0">
                <a:ln>
                  <a:noFill/>
                </a:ln>
                <a:solidFill>
                  <a:prstClr val="white"/>
                </a:solidFill>
                <a:effectLst/>
                <a:uLnTx/>
                <a:uFillTx/>
                <a:latin typeface="Playfair Display Medium"/>
                <a:ea typeface="+mj-ea"/>
                <a:cs typeface="+mj-cs"/>
              </a:rPr>
            </a:br>
            <a:br>
              <a:rPr kumimoji="0" lang="en-US" sz="3600" b="0" i="0" u="none" strike="noStrike" kern="1200" cap="none" spc="0" normalizeH="0" baseline="0" noProof="0">
                <a:ln>
                  <a:noFill/>
                </a:ln>
                <a:solidFill>
                  <a:prstClr val="white"/>
                </a:solidFill>
                <a:effectLst/>
                <a:uLnTx/>
                <a:uFillTx/>
                <a:latin typeface="Playfair Display Medium"/>
                <a:ea typeface="+mj-ea"/>
                <a:cs typeface="+mj-cs"/>
              </a:rPr>
            </a:br>
            <a:endParaRPr kumimoji="0" lang="en-US" sz="7200" b="0" i="0" u="none" strike="noStrike" kern="1200" cap="none" spc="0" normalizeH="0" baseline="0" noProof="0">
              <a:ln>
                <a:noFill/>
              </a:ln>
              <a:solidFill>
                <a:prstClr val="white"/>
              </a:solidFill>
              <a:effectLst/>
              <a:uLnTx/>
              <a:uFillTx/>
              <a:latin typeface="Playfair Display Medium"/>
              <a:ea typeface="+mj-ea"/>
              <a:cs typeface="+mj-cs"/>
            </a:endParaRPr>
          </a:p>
        </p:txBody>
      </p:sp>
    </p:spTree>
    <p:extLst>
      <p:ext uri="{BB962C8B-B14F-4D97-AF65-F5344CB8AC3E}">
        <p14:creationId xmlns:p14="http://schemas.microsoft.com/office/powerpoint/2010/main" val="287452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173FB21-FA95-3FCF-D25A-C978A87D5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197ED-7E6A-D2FD-D434-86B2C95A28C4}"/>
              </a:ext>
            </a:extLst>
          </p:cNvPr>
          <p:cNvSpPr>
            <a:spLocks noGrp="1"/>
          </p:cNvSpPr>
          <p:nvPr>
            <p:ph type="title"/>
          </p:nvPr>
        </p:nvSpPr>
        <p:spPr/>
        <p:txBody>
          <a:bodyPr>
            <a:normAutofit/>
          </a:bodyPr>
          <a:lstStyle/>
          <a:p>
            <a:pPr algn="ctr"/>
            <a:r>
              <a:rPr lang="en-US" sz="3200">
                <a:solidFill>
                  <a:schemeClr val="bg1"/>
                </a:solidFill>
                <a:latin typeface="Playfair Display" pitchFamily="2" charset="77"/>
              </a:rPr>
              <a:t>How This Model Is Different</a:t>
            </a:r>
          </a:p>
        </p:txBody>
      </p:sp>
      <p:sp>
        <p:nvSpPr>
          <p:cNvPr id="8" name="Slide Number Placeholder 1">
            <a:extLst>
              <a:ext uri="{FF2B5EF4-FFF2-40B4-BE49-F238E27FC236}">
                <a16:creationId xmlns:a16="http://schemas.microsoft.com/office/drawing/2014/main" id="{7131E674-B336-D2D4-23EC-9C5DC5E93200}"/>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10</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1C62B065-3361-5563-9920-B54284F5B16C}"/>
              </a:ext>
            </a:extLst>
          </p:cNvPr>
          <p:cNvSpPr/>
          <p:nvPr/>
        </p:nvSpPr>
        <p:spPr>
          <a:xfrm>
            <a:off x="1022591" y="1690688"/>
            <a:ext cx="4784035" cy="3980907"/>
          </a:xfrm>
          <a:prstGeom prst="roundRect">
            <a:avLst/>
          </a:prstGeom>
          <a:solidFill>
            <a:srgbClr val="3A6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Playfair Display" pitchFamily="2" charset="77"/>
              </a:rPr>
              <a:t>Traditional SUD Treatment</a:t>
            </a:r>
          </a:p>
          <a:p>
            <a:pPr algn="ctr"/>
            <a:endParaRPr lang="en-US" b="1">
              <a:latin typeface="Raleway" pitchFamily="2" charset="77"/>
            </a:endParaRPr>
          </a:p>
          <a:p>
            <a:pPr marL="285750" indent="-285750">
              <a:buFont typeface="Arial" panose="020B0604020202020204" pitchFamily="34" charset="0"/>
              <a:buChar char="•"/>
            </a:pPr>
            <a:r>
              <a:rPr lang="en-US" sz="1400">
                <a:latin typeface="Raleway" pitchFamily="2" charset="77"/>
              </a:rPr>
              <a:t>Designed for the general population</a:t>
            </a:r>
          </a:p>
          <a:p>
            <a:pPr marL="285750" indent="-285750">
              <a:buFont typeface="Arial" panose="020B0604020202020204" pitchFamily="34" charset="0"/>
              <a:buChar char="•"/>
            </a:pPr>
            <a:r>
              <a:rPr lang="en-US" sz="1400">
                <a:latin typeface="Raleway" pitchFamily="2" charset="77"/>
              </a:rPr>
              <a:t>Relies heavily on abstract concepts and verbal processing</a:t>
            </a:r>
          </a:p>
          <a:p>
            <a:pPr marL="285750" indent="-285750">
              <a:buFont typeface="Arial" panose="020B0604020202020204" pitchFamily="34" charset="0"/>
              <a:buChar char="•"/>
            </a:pPr>
            <a:r>
              <a:rPr lang="en-US" sz="1400">
                <a:latin typeface="Raleway" pitchFamily="2" charset="77"/>
              </a:rPr>
              <a:t>Assumes standard cognitive functioning</a:t>
            </a:r>
          </a:p>
          <a:p>
            <a:pPr marL="285750" indent="-285750">
              <a:buFont typeface="Arial" panose="020B0604020202020204" pitchFamily="34" charset="0"/>
              <a:buChar char="•"/>
            </a:pPr>
            <a:r>
              <a:rPr lang="en-US" sz="1400">
                <a:latin typeface="Raleway" pitchFamily="2" charset="77"/>
              </a:rPr>
              <a:t>Focuses primarily on the individual receiving treatment</a:t>
            </a:r>
          </a:p>
          <a:p>
            <a:pPr marL="285750" indent="-285750">
              <a:buFont typeface="Arial" panose="020B0604020202020204" pitchFamily="34" charset="0"/>
              <a:buChar char="•"/>
            </a:pPr>
            <a:r>
              <a:rPr lang="en-US" sz="1400">
                <a:latin typeface="Raleway" pitchFamily="2" charset="77"/>
              </a:rPr>
              <a:t>Standard screening and assessment approaches</a:t>
            </a:r>
          </a:p>
          <a:p>
            <a:pPr marL="285750" indent="-285750">
              <a:buFont typeface="Arial" panose="020B0604020202020204" pitchFamily="34" charset="0"/>
              <a:buChar char="•"/>
            </a:pPr>
            <a:r>
              <a:rPr lang="en-US" sz="1400">
                <a:latin typeface="Raleway" pitchFamily="2" charset="77"/>
              </a:rPr>
              <a:t>Limited accommodations for communication needs</a:t>
            </a:r>
          </a:p>
          <a:p>
            <a:pPr marL="285750" indent="-285750">
              <a:buFont typeface="Arial" panose="020B0604020202020204" pitchFamily="34" charset="0"/>
              <a:buChar char="•"/>
            </a:pPr>
            <a:r>
              <a:rPr lang="en-US" sz="1400">
                <a:latin typeface="Raleway" pitchFamily="2" charset="77"/>
              </a:rPr>
              <a:t>Recovery education developed by clinicians</a:t>
            </a:r>
          </a:p>
          <a:p>
            <a:pPr marL="285750" indent="-285750">
              <a:buFont typeface="Arial" panose="020B0604020202020204" pitchFamily="34" charset="0"/>
              <a:buChar char="•"/>
            </a:pPr>
            <a:r>
              <a:rPr lang="en-US" sz="1400">
                <a:latin typeface="Raleway" pitchFamily="2" charset="77"/>
              </a:rPr>
              <a:t>Few specialized resources available nationally</a:t>
            </a:r>
          </a:p>
        </p:txBody>
      </p:sp>
      <p:sp>
        <p:nvSpPr>
          <p:cNvPr id="7" name="Rounded Rectangle 6">
            <a:extLst>
              <a:ext uri="{FF2B5EF4-FFF2-40B4-BE49-F238E27FC236}">
                <a16:creationId xmlns:a16="http://schemas.microsoft.com/office/drawing/2014/main" id="{D6F09BA6-3015-1EC2-BD38-DBDBABAAEED7}"/>
              </a:ext>
            </a:extLst>
          </p:cNvPr>
          <p:cNvSpPr/>
          <p:nvPr/>
        </p:nvSpPr>
        <p:spPr>
          <a:xfrm>
            <a:off x="6385374" y="1690688"/>
            <a:ext cx="4784035" cy="3980907"/>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Playfair Display" pitchFamily="2" charset="77"/>
              </a:rPr>
              <a:t>The Monarch Model</a:t>
            </a:r>
          </a:p>
          <a:p>
            <a:endParaRPr lang="en-US" sz="1400">
              <a:latin typeface="Raleway" pitchFamily="2" charset="77"/>
            </a:endParaRPr>
          </a:p>
          <a:p>
            <a:pPr marL="285750" indent="-285750">
              <a:buFont typeface="Wingdings" pitchFamily="2" charset="2"/>
              <a:buChar char="ü"/>
            </a:pPr>
            <a:r>
              <a:rPr lang="en-US" sz="1400">
                <a:latin typeface="Raleway" pitchFamily="2" charset="77"/>
              </a:rPr>
              <a:t>Designed specifically for individuals with I/DD and cognitive differences</a:t>
            </a:r>
          </a:p>
          <a:p>
            <a:pPr marL="285750" indent="-285750">
              <a:buFont typeface="Wingdings" pitchFamily="2" charset="2"/>
              <a:buChar char="ü"/>
            </a:pPr>
            <a:r>
              <a:rPr lang="en-US" sz="1400">
                <a:latin typeface="Raleway" pitchFamily="2" charset="77"/>
              </a:rPr>
              <a:t>Uses concrete language, visual learning, and simplified communication</a:t>
            </a:r>
          </a:p>
          <a:p>
            <a:pPr marL="285750" indent="-285750">
              <a:buFont typeface="Wingdings" pitchFamily="2" charset="2"/>
              <a:buChar char="ü"/>
            </a:pPr>
            <a:r>
              <a:rPr lang="en-US" sz="1400">
                <a:latin typeface="Raleway" pitchFamily="2" charset="77"/>
              </a:rPr>
              <a:t>Adapts content for varying cognitive abilities and learning styles</a:t>
            </a:r>
          </a:p>
          <a:p>
            <a:pPr marL="285750" indent="-285750">
              <a:buFont typeface="Wingdings" pitchFamily="2" charset="2"/>
              <a:buChar char="ü"/>
            </a:pPr>
            <a:r>
              <a:rPr lang="en-US" sz="1400">
                <a:latin typeface="Raleway" pitchFamily="2" charset="77"/>
              </a:rPr>
              <a:t>Incorporates caregivers, family members, and support systems</a:t>
            </a:r>
          </a:p>
          <a:p>
            <a:pPr marL="285750" indent="-285750">
              <a:buFont typeface="Wingdings" pitchFamily="2" charset="2"/>
              <a:buChar char="ü"/>
            </a:pPr>
            <a:r>
              <a:rPr lang="en-US" sz="1400">
                <a:latin typeface="Raleway" pitchFamily="2" charset="77"/>
              </a:rPr>
              <a:t>Includes tools adapted for the I/DD population</a:t>
            </a:r>
          </a:p>
          <a:p>
            <a:pPr marL="285750" indent="-285750">
              <a:buFont typeface="Wingdings" pitchFamily="2" charset="2"/>
              <a:buChar char="ü"/>
            </a:pPr>
            <a:r>
              <a:rPr lang="en-US" sz="1400">
                <a:latin typeface="Raleway" pitchFamily="2" charset="77"/>
              </a:rPr>
              <a:t>Emphasizes accessibility, repetition, reinforcement, and individualized pacing</a:t>
            </a:r>
          </a:p>
          <a:p>
            <a:pPr marL="285750" indent="-285750">
              <a:buFont typeface="Wingdings" pitchFamily="2" charset="2"/>
              <a:buChar char="ü"/>
            </a:pPr>
            <a:r>
              <a:rPr lang="en-US" sz="1400">
                <a:latin typeface="Raleway" pitchFamily="2" charset="77"/>
              </a:rPr>
              <a:t>Recovery education co-designed with individuals with lived experience and families</a:t>
            </a:r>
          </a:p>
          <a:p>
            <a:pPr marL="285750" indent="-285750">
              <a:buFont typeface="Wingdings" pitchFamily="2" charset="2"/>
              <a:buChar char="ü"/>
            </a:pPr>
            <a:r>
              <a:rPr lang="en-US" sz="1400">
                <a:latin typeface="Raleway" pitchFamily="2" charset="77"/>
              </a:rPr>
              <a:t>Open-access curriculum available at no cost to providers and organizations</a:t>
            </a:r>
          </a:p>
        </p:txBody>
      </p:sp>
    </p:spTree>
    <p:extLst>
      <p:ext uri="{BB962C8B-B14F-4D97-AF65-F5344CB8AC3E}">
        <p14:creationId xmlns:p14="http://schemas.microsoft.com/office/powerpoint/2010/main" val="1443301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6B8B"/>
        </a:solidFill>
        <a:effectLst/>
      </p:bgPr>
    </p:bg>
    <p:spTree>
      <p:nvGrpSpPr>
        <p:cNvPr id="1" name="">
          <a:extLst>
            <a:ext uri="{FF2B5EF4-FFF2-40B4-BE49-F238E27FC236}">
              <a16:creationId xmlns:a16="http://schemas.microsoft.com/office/drawing/2014/main" id="{92B59A1A-4F24-FF57-A0E1-468322AD068A}"/>
            </a:ext>
          </a:extLst>
        </p:cNvPr>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0A0C2CD4-DE4B-EA57-62C4-399888AA40C2}"/>
              </a:ext>
            </a:extLst>
          </p:cNvPr>
          <p:cNvSpPr/>
          <p:nvPr/>
        </p:nvSpPr>
        <p:spPr>
          <a:xfrm>
            <a:off x="721243" y="2054073"/>
            <a:ext cx="5284380" cy="3713871"/>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ED20B396-315B-49E5-D71A-880916BD6F59}"/>
              </a:ext>
            </a:extLst>
          </p:cNvPr>
          <p:cNvSpPr txBox="1">
            <a:spLocks/>
          </p:cNvSpPr>
          <p:nvPr/>
        </p:nvSpPr>
        <p:spPr>
          <a:xfrm>
            <a:off x="535318" y="264072"/>
            <a:ext cx="7891961" cy="928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Playfair Display" pitchFamily="2" charset="77"/>
                <a:ea typeface="+mj-ea"/>
                <a:cs typeface="+mj-cs"/>
              </a:rPr>
              <a:t>Today’s Speakers</a:t>
            </a:r>
          </a:p>
        </p:txBody>
      </p:sp>
      <p:sp>
        <p:nvSpPr>
          <p:cNvPr id="28" name="Slide Number Placeholder 1">
            <a:extLst>
              <a:ext uri="{FF2B5EF4-FFF2-40B4-BE49-F238E27FC236}">
                <a16:creationId xmlns:a16="http://schemas.microsoft.com/office/drawing/2014/main" id="{AB2FC6BF-DB8E-05F1-BE40-65E90AA68A06}"/>
              </a:ext>
            </a:extLst>
          </p:cNvPr>
          <p:cNvSpPr txBox="1">
            <a:spLocks/>
          </p:cNvSpPr>
          <p:nvPr/>
        </p:nvSpPr>
        <p:spPr>
          <a:xfrm>
            <a:off x="9194689" y="635341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9B1B6C-2282-F64C-9E3F-FEF2E0532100}" type="slidenum">
              <a:rPr kumimoji="0" lang="en-US" sz="1050" b="0" i="0" u="none" strike="noStrike" kern="1200" cap="none" spc="0" normalizeH="0" baseline="0" noProof="0" smtClean="0">
                <a:ln>
                  <a:noFill/>
                </a:ln>
                <a:solidFill>
                  <a:prstClr val="white"/>
                </a:solidFill>
                <a:effectLst/>
                <a:uLnTx/>
                <a:uFillTx/>
                <a:latin typeface="Raleway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white"/>
              </a:solidFill>
              <a:effectLst/>
              <a:uLnTx/>
              <a:uFillTx/>
              <a:latin typeface="Raleway Medium" pitchFamily="2" charset="0"/>
              <a:ea typeface="+mn-ea"/>
              <a:cs typeface="+mn-cs"/>
            </a:endParaRPr>
          </a:p>
        </p:txBody>
      </p:sp>
      <p:pic>
        <p:nvPicPr>
          <p:cNvPr id="12" name="Picture 11" descr="A white letter on a black background&#10;&#10;AI-generated content may be incorrect.">
            <a:extLst>
              <a:ext uri="{FF2B5EF4-FFF2-40B4-BE49-F238E27FC236}">
                <a16:creationId xmlns:a16="http://schemas.microsoft.com/office/drawing/2014/main" id="{B16C6792-38A5-BDDF-E0E4-55F8E80E4242}"/>
              </a:ext>
            </a:extLst>
          </p:cNvPr>
          <p:cNvPicPr>
            <a:picLocks noChangeAspect="1"/>
          </p:cNvPicPr>
          <p:nvPr/>
        </p:nvPicPr>
        <p:blipFill>
          <a:blip r:embed="rId2"/>
          <a:srcRect/>
          <a:stretch/>
        </p:blipFill>
        <p:spPr>
          <a:xfrm>
            <a:off x="583222" y="6442633"/>
            <a:ext cx="1627934" cy="173736"/>
          </a:xfrm>
          <a:prstGeom prst="rect">
            <a:avLst/>
          </a:prstGeom>
        </p:spPr>
      </p:pic>
      <p:cxnSp>
        <p:nvCxnSpPr>
          <p:cNvPr id="13" name="Straight Connector 12">
            <a:extLst>
              <a:ext uri="{FF2B5EF4-FFF2-40B4-BE49-F238E27FC236}">
                <a16:creationId xmlns:a16="http://schemas.microsoft.com/office/drawing/2014/main" id="{541C85C9-D1B7-E460-567E-BC598256A661}"/>
              </a:ext>
            </a:extLst>
          </p:cNvPr>
          <p:cNvCxnSpPr>
            <a:cxnSpLocks/>
          </p:cNvCxnSpPr>
          <p:nvPr/>
        </p:nvCxnSpPr>
        <p:spPr>
          <a:xfrm>
            <a:off x="2265748" y="6394354"/>
            <a:ext cx="0" cy="27029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74597AC-D228-747A-5011-3D36822CD8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1064" y="6396614"/>
            <a:ext cx="1609392" cy="246888"/>
          </a:xfrm>
          <a:prstGeom prst="rect">
            <a:avLst/>
          </a:prstGeom>
        </p:spPr>
      </p:pic>
      <p:sp>
        <p:nvSpPr>
          <p:cNvPr id="21" name="Title 1">
            <a:extLst>
              <a:ext uri="{FF2B5EF4-FFF2-40B4-BE49-F238E27FC236}">
                <a16:creationId xmlns:a16="http://schemas.microsoft.com/office/drawing/2014/main" id="{87FCA972-B3FD-3A45-3CF3-EBBF0BFDACEF}"/>
              </a:ext>
            </a:extLst>
          </p:cNvPr>
          <p:cNvSpPr txBox="1">
            <a:spLocks/>
          </p:cNvSpPr>
          <p:nvPr/>
        </p:nvSpPr>
        <p:spPr>
          <a:xfrm>
            <a:off x="721243" y="3588385"/>
            <a:ext cx="5284379" cy="1794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algn="ctr">
              <a:defRPr/>
            </a:pPr>
            <a:r>
              <a:rPr kumimoji="0" lang="en-US" sz="2400" b="0" i="0" u="none" strike="noStrike" kern="1200" cap="none" spc="0" normalizeH="0" baseline="0" noProof="0">
                <a:ln>
                  <a:noFill/>
                </a:ln>
                <a:solidFill>
                  <a:srgbClr val="83C786"/>
                </a:solidFill>
                <a:effectLst/>
                <a:uLnTx/>
                <a:uFillTx/>
                <a:latin typeface="Playfair Display" pitchFamily="2" charset="77"/>
              </a:rPr>
              <a:t>Rick Gutierrez</a:t>
            </a:r>
            <a:r>
              <a:rPr lang="en-US" sz="2400">
                <a:solidFill>
                  <a:srgbClr val="83C786"/>
                </a:solidFill>
                <a:latin typeface="Playfair Display" pitchFamily="2" charset="77"/>
              </a:rPr>
              <a:t>, Ph.D.</a:t>
            </a:r>
            <a:endParaRPr lang="en-US">
              <a:latin typeface="Playfair Display" pitchFamily="2" charset="77"/>
            </a:endParaRPr>
          </a:p>
          <a:p>
            <a:pPr marL="0" marR="0" lvl="0" indent="0" algn="ctr" defTabSz="914400" rtl="0" eaLnBrk="1" fontAlgn="auto" latinLnBrk="0" hangingPunct="1">
              <a:lnSpc>
                <a:spcPct val="90000"/>
              </a:lnSpc>
              <a:spcBef>
                <a:spcPct val="0"/>
              </a:spcBef>
              <a:spcAft>
                <a:spcPts val="0"/>
              </a:spcAft>
              <a:buClrTx/>
              <a:buSzTx/>
              <a:buFontTx/>
              <a:buNone/>
              <a:tabLst/>
              <a:defRPr/>
            </a:pPr>
            <a:br>
              <a:rPr lang="en-US" sz="1800" b="0" i="0" u="none" strike="noStrike" kern="1200" cap="none" spc="0" normalizeH="0" baseline="0" noProof="0">
                <a:ln>
                  <a:noFill/>
                </a:ln>
                <a:effectLst/>
                <a:uLnTx/>
                <a:uFillTx/>
                <a:latin typeface="Playfair Display" pitchFamily="2" charset="77"/>
              </a:rPr>
            </a:br>
            <a:r>
              <a:rPr kumimoji="0" lang="en-US" sz="1800" b="0" i="0" u="none" strike="noStrike" kern="1200" cap="none" spc="0" normalizeH="0" baseline="0" noProof="0">
                <a:ln>
                  <a:noFill/>
                </a:ln>
                <a:solidFill>
                  <a:prstClr val="white"/>
                </a:solidFill>
                <a:effectLst/>
                <a:uLnTx/>
                <a:uFillTx/>
                <a:latin typeface="Raleway"/>
              </a:rPr>
              <a:t>Senior Associate,</a:t>
            </a:r>
            <a:endParaRPr lang="en-US" sz="1800" b="0" i="0" u="none" strike="noStrike" kern="1200" cap="none" spc="0" normalizeH="0" baseline="0" noProof="0">
              <a:ln>
                <a:noFill/>
              </a:ln>
              <a:solidFill>
                <a:prstClr val="white"/>
              </a:solidFill>
              <a:effectLst/>
              <a:uLnTx/>
              <a:uFillTx/>
              <a:latin typeface="Raleway"/>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Raleway" panose="020B0503030101060003" pitchFamily="34" charset="77"/>
                <a:ea typeface="+mj-ea"/>
                <a:cs typeface="+mj-cs"/>
              </a:rPr>
              <a:t>OPEN MINDS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pitchFamily="2" charset="77"/>
              <a:ea typeface="+mj-ea"/>
              <a:cs typeface="+mj-cs"/>
            </a:endParaRPr>
          </a:p>
        </p:txBody>
      </p:sp>
      <p:sp>
        <p:nvSpPr>
          <p:cNvPr id="3" name="Rectangle: Rounded Corners 7">
            <a:extLst>
              <a:ext uri="{FF2B5EF4-FFF2-40B4-BE49-F238E27FC236}">
                <a16:creationId xmlns:a16="http://schemas.microsoft.com/office/drawing/2014/main" id="{1EE993B1-8EEB-DFCB-F368-250E25628874}"/>
              </a:ext>
            </a:extLst>
          </p:cNvPr>
          <p:cNvSpPr/>
          <p:nvPr/>
        </p:nvSpPr>
        <p:spPr>
          <a:xfrm>
            <a:off x="6186379" y="2054073"/>
            <a:ext cx="5284380" cy="3713871"/>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F572693-29C8-A586-1FBB-204FD518E0C6}"/>
              </a:ext>
            </a:extLst>
          </p:cNvPr>
          <p:cNvSpPr txBox="1">
            <a:spLocks/>
          </p:cNvSpPr>
          <p:nvPr/>
        </p:nvSpPr>
        <p:spPr>
          <a:xfrm>
            <a:off x="6186379" y="3428777"/>
            <a:ext cx="5284379" cy="1794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83C786"/>
                </a:solidFill>
                <a:effectLst/>
                <a:uLnTx/>
                <a:uFillTx/>
                <a:latin typeface="Playfair Display" pitchFamily="2" charset="77"/>
                <a:ea typeface="+mj-ea"/>
                <a:cs typeface="+mj-cs"/>
              </a:rPr>
              <a:t>Todd Posey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83C786"/>
                </a:solidFill>
                <a:effectLst/>
                <a:uLnTx/>
                <a:uFillTx/>
                <a:latin typeface="Playfair Display" pitchFamily="2" charset="77"/>
                <a:ea typeface="+mj-ea"/>
                <a:cs typeface="+mj-cs"/>
              </a:rPr>
              <a:t>M.Ed., LCMHCS, LCAS, CCS</a:t>
            </a:r>
            <a:br>
              <a:rPr kumimoji="0" lang="en-US" sz="1800" b="0" i="0" u="none" strike="noStrike" kern="1200" cap="none" spc="0" normalizeH="0" baseline="0" noProof="0">
                <a:ln>
                  <a:noFill/>
                </a:ln>
                <a:solidFill>
                  <a:srgbClr val="233E4F"/>
                </a:solidFill>
                <a:effectLst/>
                <a:uLnTx/>
                <a:uFillTx/>
                <a:latin typeface="Raleway" panose="020B0503030101060003" pitchFamily="34" charset="77"/>
                <a:ea typeface="+mj-ea"/>
                <a:cs typeface="+mj-cs"/>
              </a:rPr>
            </a:br>
            <a:r>
              <a:rPr kumimoji="0" lang="en-US" sz="1800" b="0" i="0" u="none" strike="noStrike" kern="1200" cap="none" spc="0" normalizeH="0" baseline="0" noProof="0">
                <a:ln>
                  <a:noFill/>
                </a:ln>
                <a:solidFill>
                  <a:prstClr val="white"/>
                </a:solidFill>
                <a:effectLst/>
                <a:uLnTx/>
                <a:uFillTx/>
                <a:latin typeface="Raleway"/>
                <a:ea typeface="+mj-ea"/>
                <a:cs typeface="+mj-cs"/>
              </a:rPr>
              <a:t> </a:t>
            </a:r>
          </a:p>
          <a:p>
            <a:pPr lvl="0" algn="ctr">
              <a:defRPr/>
            </a:pPr>
            <a:r>
              <a:rPr lang="en-US" sz="1800">
                <a:solidFill>
                  <a:prstClr val="white"/>
                </a:solidFill>
                <a:latin typeface="Raleway"/>
              </a:rPr>
              <a:t>Vice President of Clinical Best Practice,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aleway"/>
                <a:ea typeface="+mj-ea"/>
                <a:cs typeface="+mj-cs"/>
              </a:rPr>
              <a:t>Monarch </a:t>
            </a:r>
            <a:endParaRPr kumimoji="0" lang="en-US" sz="1800" b="0" i="0" u="none" strike="noStrike" kern="1200" cap="none" spc="0" normalizeH="0" baseline="0" noProof="0">
              <a:ln>
                <a:noFill/>
              </a:ln>
              <a:solidFill>
                <a:prstClr val="white"/>
              </a:solidFill>
              <a:effectLst/>
              <a:uLnTx/>
              <a:uFillTx/>
              <a:latin typeface="Raleway" panose="020B0503030101060003" pitchFamily="34" charset="77"/>
              <a:ea typeface="+mj-ea"/>
              <a:cs typeface="+mj-cs"/>
            </a:endParaRPr>
          </a:p>
        </p:txBody>
      </p:sp>
      <p:pic>
        <p:nvPicPr>
          <p:cNvPr id="6" name="Picture 5">
            <a:extLst>
              <a:ext uri="{FF2B5EF4-FFF2-40B4-BE49-F238E27FC236}">
                <a16:creationId xmlns:a16="http://schemas.microsoft.com/office/drawing/2014/main" id="{9835C03A-688E-0807-8A5A-B1647DEDF996}"/>
              </a:ext>
            </a:extLst>
          </p:cNvPr>
          <p:cNvPicPr>
            <a:picLocks noChangeAspect="1"/>
          </p:cNvPicPr>
          <p:nvPr/>
        </p:nvPicPr>
        <p:blipFill>
          <a:blip r:embed="rId4"/>
          <a:srcRect/>
          <a:stretch/>
        </p:blipFill>
        <p:spPr>
          <a:xfrm>
            <a:off x="7913676" y="1328756"/>
            <a:ext cx="1829783" cy="1829783"/>
          </a:xfrm>
          <a:prstGeom prst="ellipse">
            <a:avLst/>
          </a:prstGeom>
          <a:ln w="28575">
            <a:solidFill>
              <a:schemeClr val="bg1"/>
            </a:solidFill>
          </a:ln>
        </p:spPr>
      </p:pic>
      <p:pic>
        <p:nvPicPr>
          <p:cNvPr id="10" name="Picture 9">
            <a:extLst>
              <a:ext uri="{FF2B5EF4-FFF2-40B4-BE49-F238E27FC236}">
                <a16:creationId xmlns:a16="http://schemas.microsoft.com/office/drawing/2014/main" id="{62F3992D-118F-8DB6-5F94-47044E551379}"/>
              </a:ext>
            </a:extLst>
          </p:cNvPr>
          <p:cNvPicPr>
            <a:picLocks noChangeAspect="1"/>
          </p:cNvPicPr>
          <p:nvPr/>
        </p:nvPicPr>
        <p:blipFill>
          <a:blip r:embed="rId5"/>
          <a:srcRect t="1029" b="1029"/>
          <a:stretch/>
        </p:blipFill>
        <p:spPr>
          <a:xfrm>
            <a:off x="2361017" y="1282987"/>
            <a:ext cx="1914224" cy="1874816"/>
          </a:xfrm>
          <a:prstGeom prst="ellipse">
            <a:avLst/>
          </a:prstGeom>
          <a:ln w="28575">
            <a:solidFill>
              <a:schemeClr val="bg1"/>
            </a:solidFill>
          </a:ln>
        </p:spPr>
      </p:pic>
    </p:spTree>
    <p:extLst>
      <p:ext uri="{BB962C8B-B14F-4D97-AF65-F5344CB8AC3E}">
        <p14:creationId xmlns:p14="http://schemas.microsoft.com/office/powerpoint/2010/main" val="4174799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5C1204-F4B4-30B6-505C-C31EFC832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779D1-0DDF-9FE0-47B0-5FB9B74DF046}"/>
              </a:ext>
            </a:extLst>
          </p:cNvPr>
          <p:cNvSpPr>
            <a:spLocks noGrp="1"/>
          </p:cNvSpPr>
          <p:nvPr>
            <p:ph type="title"/>
          </p:nvPr>
        </p:nvSpPr>
        <p:spPr/>
        <p:txBody>
          <a:bodyPr>
            <a:normAutofit/>
          </a:bodyPr>
          <a:lstStyle/>
          <a:p>
            <a:r>
              <a:rPr lang="en-US" sz="3200">
                <a:solidFill>
                  <a:schemeClr val="bg1"/>
                </a:solidFill>
                <a:latin typeface="Playfair Display" pitchFamily="2" charset="77"/>
              </a:rPr>
              <a:t>About Monarch</a:t>
            </a:r>
          </a:p>
        </p:txBody>
      </p:sp>
      <p:sp>
        <p:nvSpPr>
          <p:cNvPr id="3" name="Content Placeholder 2">
            <a:extLst>
              <a:ext uri="{FF2B5EF4-FFF2-40B4-BE49-F238E27FC236}">
                <a16:creationId xmlns:a16="http://schemas.microsoft.com/office/drawing/2014/main" id="{31259F89-CB83-F59B-98B8-495BD8A665C5}"/>
              </a:ext>
            </a:extLst>
          </p:cNvPr>
          <p:cNvSpPr>
            <a:spLocks noGrp="1"/>
          </p:cNvSpPr>
          <p:nvPr>
            <p:ph idx="1"/>
          </p:nvPr>
        </p:nvSpPr>
        <p:spPr>
          <a:xfrm>
            <a:off x="838200" y="1825625"/>
            <a:ext cx="5257800" cy="3756468"/>
          </a:xfrm>
        </p:spPr>
        <p:txBody>
          <a:bodyPr>
            <a:normAutofit/>
          </a:bodyPr>
          <a:lstStyle/>
          <a:p>
            <a:pPr marL="0" indent="0">
              <a:buNone/>
            </a:pPr>
            <a:r>
              <a:rPr lang="en-US" sz="2000">
                <a:solidFill>
                  <a:schemeClr val="bg1"/>
                </a:solidFill>
                <a:latin typeface="Raleway" pitchFamily="2" charset="77"/>
              </a:rPr>
              <a:t>Nonprofit provider organization serving individuals with mental illness, substance use disorders (SUD), intellectual and developmental disabilities (I/DD), and traumatic brain injury (TBI)</a:t>
            </a:r>
          </a:p>
          <a:p>
            <a:r>
              <a:rPr lang="en-US" sz="2000">
                <a:solidFill>
                  <a:schemeClr val="bg1"/>
                </a:solidFill>
                <a:latin typeface="Raleway" pitchFamily="2" charset="77"/>
              </a:rPr>
              <a:t>Provides support to more than 27,000 individuals annually across North Carolina and Rhode Island </a:t>
            </a:r>
          </a:p>
          <a:p>
            <a:r>
              <a:rPr lang="en-US" sz="2000">
                <a:solidFill>
                  <a:schemeClr val="bg1"/>
                </a:solidFill>
                <a:latin typeface="Raleway" pitchFamily="2" charset="77"/>
              </a:rPr>
              <a:t>Team of nearly 1,600 staff members delivering behavioral health, outpatient, crisis, residential, and community-based services</a:t>
            </a:r>
          </a:p>
        </p:txBody>
      </p:sp>
      <p:sp>
        <p:nvSpPr>
          <p:cNvPr id="7" name="Slide Number Placeholder 1">
            <a:extLst>
              <a:ext uri="{FF2B5EF4-FFF2-40B4-BE49-F238E27FC236}">
                <a16:creationId xmlns:a16="http://schemas.microsoft.com/office/drawing/2014/main" id="{324ED750-3891-9219-D369-C7ABF8E27518}"/>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12</a:t>
            </a:fld>
            <a:endParaRPr lang="en-US" sz="1050">
              <a:solidFill>
                <a:schemeClr val="bg1"/>
              </a:solidFill>
              <a:latin typeface="Raleway Medium" pitchFamily="2" charset="0"/>
            </a:endParaRPr>
          </a:p>
        </p:txBody>
      </p:sp>
      <p:pic>
        <p:nvPicPr>
          <p:cNvPr id="6" name="Picture 5">
            <a:extLst>
              <a:ext uri="{FF2B5EF4-FFF2-40B4-BE49-F238E27FC236}">
                <a16:creationId xmlns:a16="http://schemas.microsoft.com/office/drawing/2014/main" id="{AB99EF1C-6885-27F2-8601-65C86645BAE6}"/>
              </a:ext>
            </a:extLst>
          </p:cNvPr>
          <p:cNvPicPr>
            <a:picLocks noChangeAspect="1"/>
          </p:cNvPicPr>
          <p:nvPr/>
        </p:nvPicPr>
        <p:blipFill>
          <a:blip r:embed="rId3"/>
          <a:stretch>
            <a:fillRect/>
          </a:stretch>
        </p:blipFill>
        <p:spPr>
          <a:xfrm>
            <a:off x="8610600" y="803373"/>
            <a:ext cx="2743200" cy="449065"/>
          </a:xfrm>
          <a:prstGeom prst="rect">
            <a:avLst/>
          </a:prstGeom>
        </p:spPr>
      </p:pic>
      <p:pic>
        <p:nvPicPr>
          <p:cNvPr id="12" name="Picture 11">
            <a:extLst>
              <a:ext uri="{FF2B5EF4-FFF2-40B4-BE49-F238E27FC236}">
                <a16:creationId xmlns:a16="http://schemas.microsoft.com/office/drawing/2014/main" id="{A9C39194-131B-58CE-9D04-E3EEE483884E}"/>
              </a:ext>
            </a:extLst>
          </p:cNvPr>
          <p:cNvPicPr>
            <a:picLocks noChangeAspect="1"/>
          </p:cNvPicPr>
          <p:nvPr/>
        </p:nvPicPr>
        <p:blipFill>
          <a:blip r:embed="rId4"/>
          <a:stretch>
            <a:fillRect/>
          </a:stretch>
        </p:blipFill>
        <p:spPr>
          <a:xfrm>
            <a:off x="6486100" y="1698525"/>
            <a:ext cx="5080000" cy="3810000"/>
          </a:xfrm>
          <a:prstGeom prst="rect">
            <a:avLst/>
          </a:prstGeom>
        </p:spPr>
      </p:pic>
    </p:spTree>
    <p:extLst>
      <p:ext uri="{BB962C8B-B14F-4D97-AF65-F5344CB8AC3E}">
        <p14:creationId xmlns:p14="http://schemas.microsoft.com/office/powerpoint/2010/main" val="424907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806C7A-C088-A21F-2A3A-746D074B2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1A7B8-4B4C-5AEB-D822-BB1222870E5E}"/>
              </a:ext>
            </a:extLst>
          </p:cNvPr>
          <p:cNvSpPr>
            <a:spLocks noGrp="1"/>
          </p:cNvSpPr>
          <p:nvPr>
            <p:ph type="title"/>
          </p:nvPr>
        </p:nvSpPr>
        <p:spPr/>
        <p:txBody>
          <a:bodyPr>
            <a:normAutofit/>
          </a:bodyPr>
          <a:lstStyle/>
          <a:p>
            <a:r>
              <a:rPr lang="en-US" sz="3200">
                <a:solidFill>
                  <a:schemeClr val="bg1"/>
                </a:solidFill>
                <a:latin typeface="Playfair Display" pitchFamily="2" charset="77"/>
              </a:rPr>
              <a:t>About Monarch</a:t>
            </a:r>
          </a:p>
        </p:txBody>
      </p:sp>
      <p:sp>
        <p:nvSpPr>
          <p:cNvPr id="3" name="Content Placeholder 2">
            <a:extLst>
              <a:ext uri="{FF2B5EF4-FFF2-40B4-BE49-F238E27FC236}">
                <a16:creationId xmlns:a16="http://schemas.microsoft.com/office/drawing/2014/main" id="{6F6F7767-A8A8-2857-F43D-ED64EAF2813E}"/>
              </a:ext>
            </a:extLst>
          </p:cNvPr>
          <p:cNvSpPr>
            <a:spLocks noGrp="1"/>
          </p:cNvSpPr>
          <p:nvPr>
            <p:ph idx="1"/>
          </p:nvPr>
        </p:nvSpPr>
        <p:spPr>
          <a:xfrm>
            <a:off x="838200" y="1825625"/>
            <a:ext cx="5257800" cy="3756468"/>
          </a:xfrm>
        </p:spPr>
        <p:txBody>
          <a:bodyPr>
            <a:normAutofit lnSpcReduction="10000"/>
          </a:bodyPr>
          <a:lstStyle/>
          <a:p>
            <a:r>
              <a:rPr lang="en-US" sz="2000">
                <a:solidFill>
                  <a:schemeClr val="bg1"/>
                </a:solidFill>
                <a:latin typeface="Raleway" pitchFamily="2" charset="77"/>
              </a:rPr>
              <a:t>Nationally accredited by The Joint Commission</a:t>
            </a:r>
          </a:p>
          <a:p>
            <a:r>
              <a:rPr lang="en-US" sz="2000">
                <a:solidFill>
                  <a:schemeClr val="bg1"/>
                </a:solidFill>
                <a:latin typeface="Raleway" pitchFamily="2" charset="77"/>
              </a:rPr>
              <a:t>Mission-driven focus on promoting wellness, recovery, independence, and long-term community integration</a:t>
            </a:r>
          </a:p>
          <a:p>
            <a:r>
              <a:rPr lang="en-US" sz="2000">
                <a:solidFill>
                  <a:schemeClr val="bg1"/>
                </a:solidFill>
                <a:latin typeface="Raleway" pitchFamily="2" charset="77"/>
              </a:rPr>
              <a:t>Longstanding organizational history serving individuals with I/DD, dating back to its founding in 1958 by families advocating for services and inclusion</a:t>
            </a:r>
          </a:p>
          <a:p>
            <a:r>
              <a:rPr lang="en-US" sz="2000">
                <a:solidFill>
                  <a:schemeClr val="bg1"/>
                </a:solidFill>
                <a:latin typeface="Raleway" pitchFamily="2" charset="77"/>
              </a:rPr>
              <a:t>Strong emphasis on innovation, person-centered care, workforce development, and data-driven operational leadership</a:t>
            </a:r>
          </a:p>
        </p:txBody>
      </p:sp>
      <p:sp>
        <p:nvSpPr>
          <p:cNvPr id="7" name="Slide Number Placeholder 1">
            <a:extLst>
              <a:ext uri="{FF2B5EF4-FFF2-40B4-BE49-F238E27FC236}">
                <a16:creationId xmlns:a16="http://schemas.microsoft.com/office/drawing/2014/main" id="{8B98538E-C2D4-5070-1A1A-4B9BC15586D0}"/>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13</a:t>
            </a:fld>
            <a:endParaRPr lang="en-US" sz="1050">
              <a:solidFill>
                <a:schemeClr val="bg1"/>
              </a:solidFill>
              <a:latin typeface="Raleway Medium" pitchFamily="2" charset="0"/>
            </a:endParaRPr>
          </a:p>
        </p:txBody>
      </p:sp>
      <p:pic>
        <p:nvPicPr>
          <p:cNvPr id="6" name="Picture 5">
            <a:extLst>
              <a:ext uri="{FF2B5EF4-FFF2-40B4-BE49-F238E27FC236}">
                <a16:creationId xmlns:a16="http://schemas.microsoft.com/office/drawing/2014/main" id="{0BF25912-7376-CF71-0E6C-FE48431CEE83}"/>
              </a:ext>
            </a:extLst>
          </p:cNvPr>
          <p:cNvPicPr>
            <a:picLocks noChangeAspect="1"/>
          </p:cNvPicPr>
          <p:nvPr/>
        </p:nvPicPr>
        <p:blipFill>
          <a:blip r:embed="rId3"/>
          <a:stretch>
            <a:fillRect/>
          </a:stretch>
        </p:blipFill>
        <p:spPr>
          <a:xfrm>
            <a:off x="8610600" y="803373"/>
            <a:ext cx="2743200" cy="449065"/>
          </a:xfrm>
          <a:prstGeom prst="rect">
            <a:avLst/>
          </a:prstGeom>
        </p:spPr>
      </p:pic>
      <p:pic>
        <p:nvPicPr>
          <p:cNvPr id="10" name="Picture 9">
            <a:extLst>
              <a:ext uri="{FF2B5EF4-FFF2-40B4-BE49-F238E27FC236}">
                <a16:creationId xmlns:a16="http://schemas.microsoft.com/office/drawing/2014/main" id="{F4C5D96A-C62F-19B6-3D3F-DCF2950EFF1E}"/>
              </a:ext>
            </a:extLst>
          </p:cNvPr>
          <p:cNvPicPr>
            <a:picLocks noChangeAspect="1"/>
          </p:cNvPicPr>
          <p:nvPr/>
        </p:nvPicPr>
        <p:blipFill>
          <a:blip r:embed="rId4"/>
          <a:stretch>
            <a:fillRect/>
          </a:stretch>
        </p:blipFill>
        <p:spPr>
          <a:xfrm>
            <a:off x="6096000" y="2600986"/>
            <a:ext cx="4860500" cy="2981107"/>
          </a:xfrm>
          <a:prstGeom prst="rect">
            <a:avLst/>
          </a:prstGeom>
        </p:spPr>
      </p:pic>
      <p:pic>
        <p:nvPicPr>
          <p:cNvPr id="5" name="Picture 4">
            <a:extLst>
              <a:ext uri="{FF2B5EF4-FFF2-40B4-BE49-F238E27FC236}">
                <a16:creationId xmlns:a16="http://schemas.microsoft.com/office/drawing/2014/main" id="{45F369D3-CDDB-C374-C92C-0E64C01AE725}"/>
              </a:ext>
            </a:extLst>
          </p:cNvPr>
          <p:cNvPicPr>
            <a:picLocks noChangeAspect="1"/>
          </p:cNvPicPr>
          <p:nvPr/>
        </p:nvPicPr>
        <p:blipFill>
          <a:blip r:embed="rId5"/>
          <a:stretch>
            <a:fillRect/>
          </a:stretch>
        </p:blipFill>
        <p:spPr>
          <a:xfrm>
            <a:off x="8382000" y="1690686"/>
            <a:ext cx="2971800" cy="2971800"/>
          </a:xfrm>
          <a:prstGeom prst="rect">
            <a:avLst/>
          </a:prstGeom>
        </p:spPr>
      </p:pic>
    </p:spTree>
    <p:extLst>
      <p:ext uri="{BB962C8B-B14F-4D97-AF65-F5344CB8AC3E}">
        <p14:creationId xmlns:p14="http://schemas.microsoft.com/office/powerpoint/2010/main" val="275558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B31E8B-9999-01BD-F5DB-C3CB523C2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3B061-2A3F-7699-DB58-82770F562D54}"/>
              </a:ext>
            </a:extLst>
          </p:cNvPr>
          <p:cNvSpPr>
            <a:spLocks noGrp="1"/>
          </p:cNvSpPr>
          <p:nvPr>
            <p:ph type="title"/>
          </p:nvPr>
        </p:nvSpPr>
        <p:spPr/>
        <p:txBody>
          <a:bodyPr>
            <a:normAutofit/>
          </a:bodyPr>
          <a:lstStyle/>
          <a:p>
            <a:r>
              <a:rPr lang="en-US" sz="3200">
                <a:solidFill>
                  <a:schemeClr val="bg1"/>
                </a:solidFill>
                <a:latin typeface="Playfair Display" pitchFamily="2" charset="77"/>
              </a:rPr>
              <a:t>Consumers With Co-Occurring I/DD And SUD Were Falling Through Traditional Systems </a:t>
            </a:r>
          </a:p>
        </p:txBody>
      </p:sp>
      <p:sp>
        <p:nvSpPr>
          <p:cNvPr id="3" name="Content Placeholder 2">
            <a:extLst>
              <a:ext uri="{FF2B5EF4-FFF2-40B4-BE49-F238E27FC236}">
                <a16:creationId xmlns:a16="http://schemas.microsoft.com/office/drawing/2014/main" id="{51DF7FCB-474E-71D4-B202-6E466A6D8E78}"/>
              </a:ext>
            </a:extLst>
          </p:cNvPr>
          <p:cNvSpPr>
            <a:spLocks noGrp="1"/>
          </p:cNvSpPr>
          <p:nvPr>
            <p:ph idx="1"/>
          </p:nvPr>
        </p:nvSpPr>
        <p:spPr>
          <a:xfrm>
            <a:off x="838200" y="1825625"/>
            <a:ext cx="10515600" cy="4121150"/>
          </a:xfrm>
        </p:spPr>
        <p:txBody>
          <a:bodyPr>
            <a:normAutofit/>
          </a:bodyPr>
          <a:lstStyle/>
          <a:p>
            <a:pPr marL="0" indent="0">
              <a:buNone/>
            </a:pPr>
            <a:r>
              <a:rPr lang="en-US" sz="2000">
                <a:solidFill>
                  <a:schemeClr val="bg1"/>
                </a:solidFill>
                <a:latin typeface="Raleway" pitchFamily="2" charset="77"/>
              </a:rPr>
              <a:t>Services for I/DD and SUD were frequently separated across different provider systems, leaving individuals with complex needs, including cognitive differences, communication challenges, or varying levels of adaptive functioning, without integrated treatment pathways or coordinated support. </a:t>
            </a:r>
          </a:p>
          <a:p>
            <a:pPr marL="0" indent="0">
              <a:buNone/>
            </a:pPr>
            <a:r>
              <a:rPr lang="en-US" sz="2000">
                <a:solidFill>
                  <a:schemeClr val="bg1"/>
                </a:solidFill>
                <a:latin typeface="Raleway" pitchFamily="2" charset="77"/>
              </a:rPr>
              <a:t>As a result, consumers were often excluded from services due to behavioral complexity, difficulty engaging in traditional group models, or assumptions about their ability to participate effectively in treatment. </a:t>
            </a:r>
          </a:p>
          <a:p>
            <a:pPr marL="0" indent="0">
              <a:buNone/>
            </a:pPr>
            <a:r>
              <a:rPr lang="en-US" sz="2000">
                <a:solidFill>
                  <a:schemeClr val="bg1"/>
                </a:solidFill>
                <a:latin typeface="Raleway" pitchFamily="2" charset="77"/>
              </a:rPr>
              <a:t>Monarch also identified significant workforce challenges, including limited clinician confidence, minimal training resources, and a lack of operational guidance for treating individuals with co-occurring I/DD and SUD. Long-term engagement and retention remained persistent challenges across traditional models of care. </a:t>
            </a:r>
          </a:p>
        </p:txBody>
      </p:sp>
      <p:sp>
        <p:nvSpPr>
          <p:cNvPr id="7" name="Slide Number Placeholder 1">
            <a:extLst>
              <a:ext uri="{FF2B5EF4-FFF2-40B4-BE49-F238E27FC236}">
                <a16:creationId xmlns:a16="http://schemas.microsoft.com/office/drawing/2014/main" id="{1AAF3F73-CC40-1784-1F78-D763127E8279}"/>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14</a:t>
            </a:fld>
            <a:endParaRPr lang="en-US" sz="1050">
              <a:solidFill>
                <a:schemeClr val="bg1"/>
              </a:solidFill>
              <a:latin typeface="Raleway Medium" pitchFamily="2" charset="0"/>
            </a:endParaRPr>
          </a:p>
        </p:txBody>
      </p:sp>
    </p:spTree>
    <p:extLst>
      <p:ext uri="{BB962C8B-B14F-4D97-AF65-F5344CB8AC3E}">
        <p14:creationId xmlns:p14="http://schemas.microsoft.com/office/powerpoint/2010/main" val="2175088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85F7EC-B04C-D7D9-2A74-9CF62950A8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FA8906-D72F-7CE6-6A33-09C0179533EF}"/>
              </a:ext>
            </a:extLst>
          </p:cNvPr>
          <p:cNvSpPr>
            <a:spLocks noGrp="1"/>
          </p:cNvSpPr>
          <p:nvPr>
            <p:ph idx="1"/>
          </p:nvPr>
        </p:nvSpPr>
        <p:spPr>
          <a:xfrm>
            <a:off x="838200" y="2678664"/>
            <a:ext cx="10515600" cy="1500671"/>
          </a:xfrm>
        </p:spPr>
        <p:txBody>
          <a:bodyPr>
            <a:normAutofit/>
          </a:bodyPr>
          <a:lstStyle/>
          <a:p>
            <a:pPr marL="0" indent="0" algn="ctr">
              <a:buNone/>
            </a:pPr>
            <a:r>
              <a:rPr lang="en-US" sz="4000">
                <a:solidFill>
                  <a:schemeClr val="bg1"/>
                </a:solidFill>
                <a:latin typeface="Playfair Display" pitchFamily="2" charset="77"/>
              </a:rPr>
              <a:t>“ If we don’t build this model,</a:t>
            </a:r>
          </a:p>
          <a:p>
            <a:pPr marL="0" indent="0" algn="ctr">
              <a:buNone/>
            </a:pPr>
            <a:r>
              <a:rPr lang="en-US" sz="4000" i="1">
                <a:solidFill>
                  <a:schemeClr val="bg1"/>
                </a:solidFill>
                <a:latin typeface="Playfair Display" pitchFamily="2" charset="77"/>
              </a:rPr>
              <a:t>who will? </a:t>
            </a:r>
            <a:r>
              <a:rPr lang="en-US" sz="4000">
                <a:solidFill>
                  <a:schemeClr val="bg1"/>
                </a:solidFill>
                <a:latin typeface="Playfair Display" pitchFamily="2" charset="77"/>
              </a:rPr>
              <a:t>”</a:t>
            </a:r>
          </a:p>
        </p:txBody>
      </p:sp>
      <p:sp>
        <p:nvSpPr>
          <p:cNvPr id="8" name="Slide Number Placeholder 1">
            <a:extLst>
              <a:ext uri="{FF2B5EF4-FFF2-40B4-BE49-F238E27FC236}">
                <a16:creationId xmlns:a16="http://schemas.microsoft.com/office/drawing/2014/main" id="{A477F026-8AFF-CB8C-FAB4-3019E023F1E9}"/>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15</a:t>
            </a:fld>
            <a:endParaRPr lang="en-US" sz="1050">
              <a:solidFill>
                <a:schemeClr val="bg1"/>
              </a:solidFill>
              <a:latin typeface="Raleway Medium" pitchFamily="2" charset="0"/>
            </a:endParaRPr>
          </a:p>
        </p:txBody>
      </p:sp>
    </p:spTree>
    <p:extLst>
      <p:ext uri="{BB962C8B-B14F-4D97-AF65-F5344CB8AC3E}">
        <p14:creationId xmlns:p14="http://schemas.microsoft.com/office/powerpoint/2010/main" val="950636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8BABF7-AEF7-F73C-8891-DDABCA1772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09A7A-E9CE-060C-CD31-BDF91BA1BEA6}"/>
              </a:ext>
            </a:extLst>
          </p:cNvPr>
          <p:cNvSpPr>
            <a:spLocks noGrp="1"/>
          </p:cNvSpPr>
          <p:nvPr>
            <p:ph type="title"/>
          </p:nvPr>
        </p:nvSpPr>
        <p:spPr/>
        <p:txBody>
          <a:bodyPr>
            <a:normAutofit/>
          </a:bodyPr>
          <a:lstStyle/>
          <a:p>
            <a:r>
              <a:rPr lang="en-US" sz="3200">
                <a:solidFill>
                  <a:schemeClr val="bg1"/>
                </a:solidFill>
                <a:latin typeface="Playfair Display" pitchFamily="2" charset="77"/>
              </a:rPr>
              <a:t>The Background</a:t>
            </a:r>
          </a:p>
        </p:txBody>
      </p:sp>
      <p:sp>
        <p:nvSpPr>
          <p:cNvPr id="3" name="Content Placeholder 2">
            <a:extLst>
              <a:ext uri="{FF2B5EF4-FFF2-40B4-BE49-F238E27FC236}">
                <a16:creationId xmlns:a16="http://schemas.microsoft.com/office/drawing/2014/main" id="{7AD6CC65-63B8-5CAA-4CF1-BC6D23D52840}"/>
              </a:ext>
            </a:extLst>
          </p:cNvPr>
          <p:cNvSpPr>
            <a:spLocks noGrp="1"/>
          </p:cNvSpPr>
          <p:nvPr>
            <p:ph idx="1"/>
          </p:nvPr>
        </p:nvSpPr>
        <p:spPr>
          <a:xfrm>
            <a:off x="838199" y="1825625"/>
            <a:ext cx="10376717" cy="2229017"/>
          </a:xfrm>
        </p:spPr>
        <p:txBody>
          <a:bodyPr>
            <a:normAutofit/>
          </a:bodyPr>
          <a:lstStyle/>
          <a:p>
            <a:pPr marL="0" indent="0">
              <a:buNone/>
            </a:pPr>
            <a:r>
              <a:rPr lang="en-US" sz="2000">
                <a:solidFill>
                  <a:schemeClr val="bg1"/>
                </a:solidFill>
                <a:latin typeface="Raleway" pitchFamily="2" charset="77"/>
              </a:rPr>
              <a:t>When NC DHHS issued a grant announcement focused on co-occurring I/DD and SUD, Monarch began researching the landscape and reaching out to leaders across the field, including contacts at the Duke Addictions Program—research that revealed very few operational models existed designed specifically for this population.</a:t>
            </a:r>
          </a:p>
          <a:p>
            <a:pPr marL="0" indent="0">
              <a:buNone/>
            </a:pPr>
            <a:r>
              <a:rPr lang="en-US" sz="2000">
                <a:solidFill>
                  <a:schemeClr val="bg1"/>
                </a:solidFill>
                <a:latin typeface="Raleway" pitchFamily="2" charset="77"/>
              </a:rPr>
              <a:t>The absence of established models reinforced the urgent need for innovation. Receiving the grant laid the groundwork for Monarch’s specialized approach.</a:t>
            </a:r>
          </a:p>
        </p:txBody>
      </p:sp>
      <p:sp>
        <p:nvSpPr>
          <p:cNvPr id="8" name="Slide Number Placeholder 1">
            <a:extLst>
              <a:ext uri="{FF2B5EF4-FFF2-40B4-BE49-F238E27FC236}">
                <a16:creationId xmlns:a16="http://schemas.microsoft.com/office/drawing/2014/main" id="{D21CAD4C-DFAF-D4EE-B965-E58D262DC2B6}"/>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16</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3F0092ED-EAA7-AD1C-ECBD-2F4F6A1F121B}"/>
              </a:ext>
            </a:extLst>
          </p:cNvPr>
          <p:cNvSpPr/>
          <p:nvPr/>
        </p:nvSpPr>
        <p:spPr>
          <a:xfrm>
            <a:off x="838200" y="4213642"/>
            <a:ext cx="10515600" cy="1139788"/>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a:latin typeface="Raleway" pitchFamily="2" charset="77"/>
              </a:rPr>
              <a:t>From the beginning, the initiative was intended not only to improve care delivery internally, but also to help disseminate learning, tools, and operational strategies across North Carolina and beyond.</a:t>
            </a:r>
          </a:p>
        </p:txBody>
      </p:sp>
    </p:spTree>
    <p:extLst>
      <p:ext uri="{BB962C8B-B14F-4D97-AF65-F5344CB8AC3E}">
        <p14:creationId xmlns:p14="http://schemas.microsoft.com/office/powerpoint/2010/main" val="185651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5332FC-CAE4-F44F-DE18-A6A0F089C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74BE3F-F762-CBB9-7CEE-CFF30E7BABE6}"/>
              </a:ext>
            </a:extLst>
          </p:cNvPr>
          <p:cNvSpPr>
            <a:spLocks noGrp="1"/>
          </p:cNvSpPr>
          <p:nvPr>
            <p:ph type="title"/>
          </p:nvPr>
        </p:nvSpPr>
        <p:spPr/>
        <p:txBody>
          <a:bodyPr>
            <a:normAutofit/>
          </a:bodyPr>
          <a:lstStyle/>
          <a:p>
            <a:r>
              <a:rPr lang="en-US" sz="3200">
                <a:solidFill>
                  <a:schemeClr val="bg1"/>
                </a:solidFill>
                <a:latin typeface="Playfair Display" pitchFamily="2" charset="77"/>
              </a:rPr>
              <a:t>Building A Specialized </a:t>
            </a:r>
            <a:br>
              <a:rPr lang="en-US" sz="3200">
                <a:solidFill>
                  <a:schemeClr val="bg1"/>
                </a:solidFill>
                <a:latin typeface="Playfair Display" pitchFamily="2" charset="77"/>
              </a:rPr>
            </a:br>
            <a:r>
              <a:rPr lang="en-US" sz="3200">
                <a:solidFill>
                  <a:schemeClr val="bg1"/>
                </a:solidFill>
                <a:latin typeface="Playfair Display" pitchFamily="2" charset="77"/>
              </a:rPr>
              <a:t>Treatment Framework </a:t>
            </a:r>
          </a:p>
        </p:txBody>
      </p:sp>
      <p:sp>
        <p:nvSpPr>
          <p:cNvPr id="3" name="Content Placeholder 2">
            <a:extLst>
              <a:ext uri="{FF2B5EF4-FFF2-40B4-BE49-F238E27FC236}">
                <a16:creationId xmlns:a16="http://schemas.microsoft.com/office/drawing/2014/main" id="{1EB10BFB-925E-2274-EC3A-CF66F206C818}"/>
              </a:ext>
            </a:extLst>
          </p:cNvPr>
          <p:cNvSpPr>
            <a:spLocks noGrp="1"/>
          </p:cNvSpPr>
          <p:nvPr>
            <p:ph idx="1"/>
          </p:nvPr>
        </p:nvSpPr>
        <p:spPr>
          <a:xfrm>
            <a:off x="838200" y="1690688"/>
            <a:ext cx="5257800" cy="4121150"/>
          </a:xfrm>
        </p:spPr>
        <p:txBody>
          <a:bodyPr>
            <a:normAutofit/>
          </a:bodyPr>
          <a:lstStyle/>
          <a:p>
            <a:pPr marL="0" indent="0">
              <a:buNone/>
            </a:pPr>
            <a:r>
              <a:rPr lang="en-US" sz="1800">
                <a:solidFill>
                  <a:schemeClr val="bg1"/>
                </a:solidFill>
                <a:latin typeface="Raleway" pitchFamily="2" charset="77"/>
              </a:rPr>
              <a:t>Early work focused on adapting traditional SUD treatment concepts into a model that would be more accessible, practical, and clinically appropriate for individuals with I/DD through:</a:t>
            </a:r>
          </a:p>
          <a:p>
            <a:r>
              <a:rPr lang="en-US" sz="1800">
                <a:solidFill>
                  <a:schemeClr val="bg1"/>
                </a:solidFill>
                <a:latin typeface="Raleway" pitchFamily="2" charset="77"/>
              </a:rPr>
              <a:t>Simplifying engagement strategies</a:t>
            </a:r>
          </a:p>
          <a:p>
            <a:r>
              <a:rPr lang="en-US" sz="1800">
                <a:solidFill>
                  <a:schemeClr val="bg1"/>
                </a:solidFill>
                <a:latin typeface="Raleway" pitchFamily="2" charset="77"/>
              </a:rPr>
              <a:t>Adapting psychoeducational materials for varying cognitive abilities</a:t>
            </a:r>
          </a:p>
          <a:p>
            <a:r>
              <a:rPr lang="en-US" sz="1800">
                <a:solidFill>
                  <a:schemeClr val="bg1"/>
                </a:solidFill>
                <a:latin typeface="Raleway" pitchFamily="2" charset="77"/>
              </a:rPr>
              <a:t>Building more structured treatment supports</a:t>
            </a:r>
          </a:p>
          <a:p>
            <a:r>
              <a:rPr lang="en-US" sz="1800">
                <a:solidFill>
                  <a:schemeClr val="bg1"/>
                </a:solidFill>
                <a:latin typeface="Raleway" pitchFamily="2" charset="77"/>
              </a:rPr>
              <a:t>Increasing caregiver and family involvement</a:t>
            </a:r>
          </a:p>
          <a:p>
            <a:r>
              <a:rPr lang="en-US" sz="1800">
                <a:solidFill>
                  <a:schemeClr val="bg1"/>
                </a:solidFill>
                <a:latin typeface="Raleway" pitchFamily="2" charset="77"/>
              </a:rPr>
              <a:t>Improving workforce competency and clinical confidence</a:t>
            </a:r>
          </a:p>
          <a:p>
            <a:r>
              <a:rPr lang="en-US" sz="1800">
                <a:solidFill>
                  <a:schemeClr val="bg1"/>
                </a:solidFill>
                <a:latin typeface="Raleway" pitchFamily="2" charset="77"/>
              </a:rPr>
              <a:t>Creating materials that could be replicated consistently across programs and settings</a:t>
            </a:r>
          </a:p>
        </p:txBody>
      </p:sp>
      <p:sp>
        <p:nvSpPr>
          <p:cNvPr id="8" name="Slide Number Placeholder 1">
            <a:extLst>
              <a:ext uri="{FF2B5EF4-FFF2-40B4-BE49-F238E27FC236}">
                <a16:creationId xmlns:a16="http://schemas.microsoft.com/office/drawing/2014/main" id="{BBA3C011-CCC0-4B74-BF44-223E1E91D6BC}"/>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17</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234268C0-7991-CE7E-6DBD-BBEBF5F142D6}"/>
              </a:ext>
            </a:extLst>
          </p:cNvPr>
          <p:cNvSpPr/>
          <p:nvPr/>
        </p:nvSpPr>
        <p:spPr>
          <a:xfrm>
            <a:off x="6430882" y="546100"/>
            <a:ext cx="4784035" cy="5765800"/>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Playfair Display" pitchFamily="2" charset="77"/>
              </a:rPr>
              <a:t>What Monarch Developed</a:t>
            </a:r>
          </a:p>
          <a:p>
            <a:pPr algn="ctr"/>
            <a:endParaRPr lang="en-US" b="1">
              <a:latin typeface="Raleway" pitchFamily="2" charset="77"/>
            </a:endParaRPr>
          </a:p>
          <a:p>
            <a:pPr algn="ctr"/>
            <a:r>
              <a:rPr lang="en-US">
                <a:latin typeface="Raleway" pitchFamily="2" charset="77"/>
              </a:rPr>
              <a:t>The final model included a series of structured treatment units designed to support engagement, recovery education, and long-term skill development for individuals with co-occurring I/DD and SUD. </a:t>
            </a:r>
          </a:p>
          <a:p>
            <a:pPr algn="ctr"/>
            <a:endParaRPr lang="en-US">
              <a:latin typeface="Raleway" pitchFamily="2" charset="77"/>
            </a:endParaRPr>
          </a:p>
          <a:p>
            <a:pPr algn="ctr"/>
            <a:r>
              <a:rPr lang="en-US">
                <a:latin typeface="Raleway" pitchFamily="2" charset="77"/>
              </a:rPr>
              <a:t>Each session included multiple components, including video-based learning modules, guided discussion tools, interactive recovery activities, and psychoeducational resources adapted for different learning needs.</a:t>
            </a:r>
          </a:p>
        </p:txBody>
      </p:sp>
    </p:spTree>
    <p:extLst>
      <p:ext uri="{BB962C8B-B14F-4D97-AF65-F5344CB8AC3E}">
        <p14:creationId xmlns:p14="http://schemas.microsoft.com/office/powerpoint/2010/main" val="2772850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E308F0-9D50-4975-BEEF-82C3410A7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A2CB8-F50B-02DF-51E7-1B3852C61C36}"/>
              </a:ext>
            </a:extLst>
          </p:cNvPr>
          <p:cNvSpPr>
            <a:spLocks noGrp="1"/>
          </p:cNvSpPr>
          <p:nvPr>
            <p:ph type="title"/>
          </p:nvPr>
        </p:nvSpPr>
        <p:spPr/>
        <p:txBody>
          <a:bodyPr>
            <a:normAutofit/>
          </a:bodyPr>
          <a:lstStyle/>
          <a:p>
            <a:r>
              <a:rPr lang="en-US" sz="3200">
                <a:solidFill>
                  <a:schemeClr val="bg1"/>
                </a:solidFill>
                <a:latin typeface="Playfair Display" pitchFamily="2" charset="77"/>
              </a:rPr>
              <a:t>Centering Lived Experience</a:t>
            </a:r>
          </a:p>
        </p:txBody>
      </p:sp>
      <p:sp>
        <p:nvSpPr>
          <p:cNvPr id="3" name="Content Placeholder 2">
            <a:extLst>
              <a:ext uri="{FF2B5EF4-FFF2-40B4-BE49-F238E27FC236}">
                <a16:creationId xmlns:a16="http://schemas.microsoft.com/office/drawing/2014/main" id="{3CE2D8D9-7C09-4115-5139-8AB43D5ABAC7}"/>
              </a:ext>
            </a:extLst>
          </p:cNvPr>
          <p:cNvSpPr>
            <a:spLocks noGrp="1"/>
          </p:cNvSpPr>
          <p:nvPr>
            <p:ph idx="1"/>
          </p:nvPr>
        </p:nvSpPr>
        <p:spPr>
          <a:xfrm>
            <a:off x="6096000" y="1830855"/>
            <a:ext cx="5257800" cy="3196288"/>
          </a:xfrm>
        </p:spPr>
        <p:txBody>
          <a:bodyPr>
            <a:normAutofit/>
          </a:bodyPr>
          <a:lstStyle/>
          <a:p>
            <a:r>
              <a:rPr lang="en-US" sz="1800">
                <a:solidFill>
                  <a:schemeClr val="bg1"/>
                </a:solidFill>
                <a:latin typeface="Raleway" pitchFamily="2" charset="77"/>
              </a:rPr>
              <a:t>Development of Monarch’s curriculum was shaped by those who understand this population best—because they are this population.</a:t>
            </a:r>
          </a:p>
          <a:p>
            <a:r>
              <a:rPr lang="en-US" sz="1800">
                <a:solidFill>
                  <a:schemeClr val="bg1"/>
                </a:solidFill>
                <a:latin typeface="Raleway" pitchFamily="2" charset="77"/>
              </a:rPr>
              <a:t>As consistent, active collaborators, the group met with Monarch’s team on a weekly basis over the course of several months.</a:t>
            </a:r>
          </a:p>
          <a:p>
            <a:r>
              <a:rPr lang="en-US" sz="1800">
                <a:solidFill>
                  <a:schemeClr val="bg1"/>
                </a:solidFill>
                <a:latin typeface="Raleway" pitchFamily="2" charset="77"/>
              </a:rPr>
              <a:t>Beyond feedback, the group ensured the materials reflected the real needs, strengths, and experiences of the people it was designed to serve.</a:t>
            </a:r>
          </a:p>
        </p:txBody>
      </p:sp>
      <p:sp>
        <p:nvSpPr>
          <p:cNvPr id="8" name="Slide Number Placeholder 1">
            <a:extLst>
              <a:ext uri="{FF2B5EF4-FFF2-40B4-BE49-F238E27FC236}">
                <a16:creationId xmlns:a16="http://schemas.microsoft.com/office/drawing/2014/main" id="{E157D614-560A-7D84-8E46-388CADF525A0}"/>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18</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FDEE11A5-913D-E950-AA74-50A3CF68ABD1}"/>
              </a:ext>
            </a:extLst>
          </p:cNvPr>
          <p:cNvSpPr/>
          <p:nvPr/>
        </p:nvSpPr>
        <p:spPr>
          <a:xfrm>
            <a:off x="838200" y="2259119"/>
            <a:ext cx="4784035" cy="2339761"/>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Playfair Display" pitchFamily="2" charset="77"/>
              </a:rPr>
              <a:t>The Workgroup</a:t>
            </a:r>
          </a:p>
          <a:p>
            <a:pPr algn="ctr"/>
            <a:endParaRPr lang="en-US" b="1">
              <a:latin typeface="Raleway" pitchFamily="2" charset="77"/>
            </a:endParaRPr>
          </a:p>
          <a:p>
            <a:pPr algn="ctr"/>
            <a:r>
              <a:rPr lang="en-US">
                <a:latin typeface="Raleway" pitchFamily="2" charset="77"/>
              </a:rPr>
              <a:t>Approximately 15 individuals with lived experience with I/DD served as essential partners throughout the process.</a:t>
            </a:r>
          </a:p>
        </p:txBody>
      </p:sp>
    </p:spTree>
    <p:extLst>
      <p:ext uri="{BB962C8B-B14F-4D97-AF65-F5344CB8AC3E}">
        <p14:creationId xmlns:p14="http://schemas.microsoft.com/office/powerpoint/2010/main" val="219202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F61D5B-1D81-78EA-58E2-7469FB6737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344A8-30E2-0C2B-2A7D-98CAAF92866F}"/>
              </a:ext>
            </a:extLst>
          </p:cNvPr>
          <p:cNvSpPr>
            <a:spLocks noGrp="1"/>
          </p:cNvSpPr>
          <p:nvPr>
            <p:ph idx="1"/>
          </p:nvPr>
        </p:nvSpPr>
        <p:spPr>
          <a:xfrm>
            <a:off x="838200" y="2678664"/>
            <a:ext cx="10515600" cy="1500671"/>
          </a:xfrm>
        </p:spPr>
        <p:txBody>
          <a:bodyPr>
            <a:normAutofit/>
          </a:bodyPr>
          <a:lstStyle/>
          <a:p>
            <a:pPr marL="0" indent="0" algn="ctr">
              <a:buNone/>
            </a:pPr>
            <a:r>
              <a:rPr lang="en-US" sz="4000">
                <a:solidFill>
                  <a:schemeClr val="bg1"/>
                </a:solidFill>
                <a:latin typeface="Playfair Display" pitchFamily="2" charset="77"/>
              </a:rPr>
              <a:t>“ We learned </a:t>
            </a:r>
            <a:r>
              <a:rPr lang="en-US" sz="4000" i="1">
                <a:solidFill>
                  <a:schemeClr val="bg1"/>
                </a:solidFill>
                <a:latin typeface="Playfair Display" pitchFamily="2" charset="77"/>
              </a:rPr>
              <a:t>far more </a:t>
            </a:r>
            <a:r>
              <a:rPr lang="en-US" sz="4000">
                <a:solidFill>
                  <a:schemeClr val="bg1"/>
                </a:solidFill>
                <a:latin typeface="Playfair Display" pitchFamily="2" charset="77"/>
              </a:rPr>
              <a:t>from them </a:t>
            </a:r>
          </a:p>
          <a:p>
            <a:pPr marL="0" indent="0" algn="ctr">
              <a:buNone/>
            </a:pPr>
            <a:r>
              <a:rPr lang="en-US" sz="4000">
                <a:solidFill>
                  <a:schemeClr val="bg1"/>
                </a:solidFill>
                <a:latin typeface="Playfair Display" pitchFamily="2" charset="77"/>
              </a:rPr>
              <a:t>than they did from us. ”</a:t>
            </a:r>
          </a:p>
        </p:txBody>
      </p:sp>
      <p:sp>
        <p:nvSpPr>
          <p:cNvPr id="8" name="Slide Number Placeholder 1">
            <a:extLst>
              <a:ext uri="{FF2B5EF4-FFF2-40B4-BE49-F238E27FC236}">
                <a16:creationId xmlns:a16="http://schemas.microsoft.com/office/drawing/2014/main" id="{1E9A4AF9-0C02-602B-C45E-23C335A1A72D}"/>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19</a:t>
            </a:fld>
            <a:endParaRPr lang="en-US" sz="1050">
              <a:solidFill>
                <a:schemeClr val="bg1"/>
              </a:solidFill>
              <a:latin typeface="Raleway Medium" pitchFamily="2" charset="0"/>
            </a:endParaRPr>
          </a:p>
        </p:txBody>
      </p:sp>
    </p:spTree>
    <p:extLst>
      <p:ext uri="{BB962C8B-B14F-4D97-AF65-F5344CB8AC3E}">
        <p14:creationId xmlns:p14="http://schemas.microsoft.com/office/powerpoint/2010/main" val="365329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6B8B"/>
        </a:solidFill>
        <a:effectLst/>
      </p:bgPr>
    </p:bg>
    <p:spTree>
      <p:nvGrpSpPr>
        <p:cNvPr id="1" name="">
          <a:extLst>
            <a:ext uri="{FF2B5EF4-FFF2-40B4-BE49-F238E27FC236}">
              <a16:creationId xmlns:a16="http://schemas.microsoft.com/office/drawing/2014/main" id="{10FD4400-3F81-D088-20A4-28E3E66F84C8}"/>
            </a:ext>
          </a:extLst>
        </p:cNvPr>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70A3E80F-410D-7C5F-DA50-FA6EBF73B1E0}"/>
              </a:ext>
            </a:extLst>
          </p:cNvPr>
          <p:cNvSpPr/>
          <p:nvPr/>
        </p:nvSpPr>
        <p:spPr>
          <a:xfrm>
            <a:off x="721243" y="2054073"/>
            <a:ext cx="5284380" cy="3713871"/>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354D8DF-ACA1-F90F-FD0F-D60E41596521}"/>
              </a:ext>
            </a:extLst>
          </p:cNvPr>
          <p:cNvSpPr txBox="1">
            <a:spLocks/>
          </p:cNvSpPr>
          <p:nvPr/>
        </p:nvSpPr>
        <p:spPr>
          <a:xfrm>
            <a:off x="535318" y="264072"/>
            <a:ext cx="7891961" cy="928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Playfair Display" pitchFamily="2" charset="77"/>
                <a:ea typeface="+mj-ea"/>
                <a:cs typeface="+mj-cs"/>
              </a:rPr>
              <a:t>Today’s Speakers</a:t>
            </a:r>
          </a:p>
        </p:txBody>
      </p:sp>
      <p:sp>
        <p:nvSpPr>
          <p:cNvPr id="28" name="Slide Number Placeholder 1">
            <a:extLst>
              <a:ext uri="{FF2B5EF4-FFF2-40B4-BE49-F238E27FC236}">
                <a16:creationId xmlns:a16="http://schemas.microsoft.com/office/drawing/2014/main" id="{1714D1CA-15BA-25EA-78CB-C290A806CF26}"/>
              </a:ext>
            </a:extLst>
          </p:cNvPr>
          <p:cNvSpPr txBox="1">
            <a:spLocks/>
          </p:cNvSpPr>
          <p:nvPr/>
        </p:nvSpPr>
        <p:spPr>
          <a:xfrm>
            <a:off x="9194689" y="635341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9B1B6C-2282-F64C-9E3F-FEF2E0532100}" type="slidenum">
              <a:rPr kumimoji="0" lang="en-US" sz="1050" b="0" i="0" u="none" strike="noStrike" kern="1200" cap="none" spc="0" normalizeH="0" baseline="0" noProof="0" smtClean="0">
                <a:ln>
                  <a:noFill/>
                </a:ln>
                <a:solidFill>
                  <a:prstClr val="white"/>
                </a:solidFill>
                <a:effectLst/>
                <a:uLnTx/>
                <a:uFillTx/>
                <a:latin typeface="Raleway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a:ln>
                <a:noFill/>
              </a:ln>
              <a:solidFill>
                <a:prstClr val="white"/>
              </a:solidFill>
              <a:effectLst/>
              <a:uLnTx/>
              <a:uFillTx/>
              <a:latin typeface="Raleway Medium" pitchFamily="2" charset="0"/>
              <a:ea typeface="+mn-ea"/>
              <a:cs typeface="+mn-cs"/>
            </a:endParaRPr>
          </a:p>
        </p:txBody>
      </p:sp>
      <p:pic>
        <p:nvPicPr>
          <p:cNvPr id="12" name="Picture 11" descr="A white letter on a black background&#10;&#10;AI-generated content may be incorrect.">
            <a:extLst>
              <a:ext uri="{FF2B5EF4-FFF2-40B4-BE49-F238E27FC236}">
                <a16:creationId xmlns:a16="http://schemas.microsoft.com/office/drawing/2014/main" id="{99764FAF-9E76-B5DE-4C47-BD847F20583E}"/>
              </a:ext>
            </a:extLst>
          </p:cNvPr>
          <p:cNvPicPr>
            <a:picLocks noChangeAspect="1"/>
          </p:cNvPicPr>
          <p:nvPr/>
        </p:nvPicPr>
        <p:blipFill>
          <a:blip r:embed="rId2"/>
          <a:srcRect/>
          <a:stretch/>
        </p:blipFill>
        <p:spPr>
          <a:xfrm>
            <a:off x="583222" y="6442633"/>
            <a:ext cx="1627934" cy="173736"/>
          </a:xfrm>
          <a:prstGeom prst="rect">
            <a:avLst/>
          </a:prstGeom>
        </p:spPr>
      </p:pic>
      <p:cxnSp>
        <p:nvCxnSpPr>
          <p:cNvPr id="13" name="Straight Connector 12">
            <a:extLst>
              <a:ext uri="{FF2B5EF4-FFF2-40B4-BE49-F238E27FC236}">
                <a16:creationId xmlns:a16="http://schemas.microsoft.com/office/drawing/2014/main" id="{AD723DE4-5B7D-96FD-9604-C21A3FE8D41B}"/>
              </a:ext>
            </a:extLst>
          </p:cNvPr>
          <p:cNvCxnSpPr>
            <a:cxnSpLocks/>
          </p:cNvCxnSpPr>
          <p:nvPr/>
        </p:nvCxnSpPr>
        <p:spPr>
          <a:xfrm>
            <a:off x="2265748" y="6394354"/>
            <a:ext cx="0" cy="27029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2B42136-E4A3-6F5B-6977-0BB57AD9258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1064" y="6396614"/>
            <a:ext cx="1609392" cy="246888"/>
          </a:xfrm>
          <a:prstGeom prst="rect">
            <a:avLst/>
          </a:prstGeom>
        </p:spPr>
      </p:pic>
      <p:sp>
        <p:nvSpPr>
          <p:cNvPr id="21" name="Title 1">
            <a:extLst>
              <a:ext uri="{FF2B5EF4-FFF2-40B4-BE49-F238E27FC236}">
                <a16:creationId xmlns:a16="http://schemas.microsoft.com/office/drawing/2014/main" id="{EF2034C0-EB13-2D4A-98FF-6C3CE9EB5E90}"/>
              </a:ext>
            </a:extLst>
          </p:cNvPr>
          <p:cNvSpPr txBox="1">
            <a:spLocks/>
          </p:cNvSpPr>
          <p:nvPr/>
        </p:nvSpPr>
        <p:spPr>
          <a:xfrm>
            <a:off x="721243" y="3588385"/>
            <a:ext cx="5284379" cy="1794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83C786"/>
                </a:solidFill>
                <a:effectLst/>
                <a:uLnTx/>
                <a:uFillTx/>
                <a:latin typeface="Playfair Display" pitchFamily="2" charset="77"/>
                <a:ea typeface="+mj-ea"/>
                <a:cs typeface="+mj-cs"/>
              </a:rPr>
              <a:t>Rick Gutierrez</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1800" b="0" i="0" u="none" strike="noStrike" kern="1200" cap="none" spc="0" normalizeH="0" baseline="0" noProof="0">
                <a:ln>
                  <a:noFill/>
                </a:ln>
                <a:solidFill>
                  <a:prstClr val="white"/>
                </a:solidFill>
                <a:effectLst/>
                <a:uLnTx/>
                <a:uFillTx/>
                <a:latin typeface="Playfair Display" pitchFamily="2" charset="77"/>
                <a:ea typeface="+mj-ea"/>
                <a:cs typeface="+mj-cs"/>
              </a:rPr>
            </a:br>
            <a:r>
              <a:rPr kumimoji="0" lang="en-US" sz="1800" b="0" i="0" u="none" strike="noStrike" kern="1200" cap="none" spc="0" normalizeH="0" baseline="0" noProof="0">
                <a:ln>
                  <a:noFill/>
                </a:ln>
                <a:solidFill>
                  <a:prstClr val="white"/>
                </a:solidFill>
                <a:effectLst/>
                <a:uLnTx/>
                <a:uFillTx/>
                <a:latin typeface="Raleway" panose="020B0503030101060003" pitchFamily="34" charset="77"/>
                <a:ea typeface="+mj-ea"/>
                <a:cs typeface="+mj-cs"/>
              </a:rPr>
              <a:t>Senior Associate,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Raleway" panose="020B0503030101060003" pitchFamily="34" charset="77"/>
                <a:ea typeface="+mj-ea"/>
                <a:cs typeface="+mj-cs"/>
              </a:rPr>
              <a:t>OPEN MINDS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aleway Medium" pitchFamily="2" charset="77"/>
              <a:ea typeface="+mj-ea"/>
              <a:cs typeface="+mj-cs"/>
            </a:endParaRPr>
          </a:p>
        </p:txBody>
      </p:sp>
      <p:sp>
        <p:nvSpPr>
          <p:cNvPr id="2" name="Title 1">
            <a:extLst>
              <a:ext uri="{FF2B5EF4-FFF2-40B4-BE49-F238E27FC236}">
                <a16:creationId xmlns:a16="http://schemas.microsoft.com/office/drawing/2014/main" id="{1273FE57-A10C-369F-7952-612E6F1A8F34}"/>
              </a:ext>
            </a:extLst>
          </p:cNvPr>
          <p:cNvSpPr txBox="1">
            <a:spLocks/>
          </p:cNvSpPr>
          <p:nvPr/>
        </p:nvSpPr>
        <p:spPr>
          <a:xfrm>
            <a:off x="8554853" y="332038"/>
            <a:ext cx="3509647" cy="996718"/>
          </a:xfrm>
          <a:prstGeom prst="rect">
            <a:avLst/>
          </a:prstGeom>
          <a:noFill/>
          <a:ln>
            <a:noFill/>
          </a:ln>
        </p:spPr>
        <p:txBody>
          <a:bodyPr vert="horz" lIns="91440" tIns="45720" rIns="91440" bIns="45720" rtlCol="0" anchor="b">
            <a:normAutofit fontScale="55000" lnSpcReduction="20000"/>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Playfair Display Medium"/>
                <a:ea typeface="+mj-ea"/>
                <a:cs typeface="+mj-cs"/>
              </a:rPr>
              <a:t>Will Begin In:</a:t>
            </a:r>
            <a:br>
              <a:rPr kumimoji="0" lang="en-US" sz="3600" b="0" i="0" u="none" strike="noStrike" kern="1200" cap="none" spc="0" normalizeH="0" baseline="0" noProof="0">
                <a:ln>
                  <a:noFill/>
                </a:ln>
                <a:solidFill>
                  <a:srgbClr val="FFFFFF"/>
                </a:solidFill>
                <a:effectLst/>
                <a:uLnTx/>
                <a:uFillTx/>
                <a:latin typeface="Playfair Display Medium"/>
                <a:ea typeface="+mj-ea"/>
                <a:cs typeface="+mj-cs"/>
              </a:rPr>
            </a:br>
            <a:br>
              <a:rPr kumimoji="0" lang="en-US" sz="3600" b="0" i="0" u="none" strike="noStrike" kern="1200" cap="none" spc="0" normalizeH="0" baseline="0" noProof="0">
                <a:ln>
                  <a:noFill/>
                </a:ln>
                <a:solidFill>
                  <a:srgbClr val="FFFFFF"/>
                </a:solidFill>
                <a:effectLst/>
                <a:uLnTx/>
                <a:uFillTx/>
                <a:latin typeface="Playfair Display Medium"/>
                <a:ea typeface="+mj-ea"/>
                <a:cs typeface="+mj-cs"/>
              </a:rPr>
            </a:br>
            <a:endParaRPr kumimoji="0" lang="en-US" sz="7200" b="0" i="0" u="none" strike="noStrike" kern="1200" cap="none" spc="0" normalizeH="0" baseline="0" noProof="0">
              <a:ln>
                <a:noFill/>
              </a:ln>
              <a:solidFill>
                <a:srgbClr val="FFFFFF"/>
              </a:solidFill>
              <a:effectLst/>
              <a:uLnTx/>
              <a:uFillTx/>
              <a:latin typeface="Playfair Display Medium"/>
              <a:ea typeface="+mj-ea"/>
              <a:cs typeface="+mj-cs"/>
            </a:endParaRPr>
          </a:p>
        </p:txBody>
      </p:sp>
      <p:sp>
        <p:nvSpPr>
          <p:cNvPr id="3" name="Rectangle: Rounded Corners 7">
            <a:extLst>
              <a:ext uri="{FF2B5EF4-FFF2-40B4-BE49-F238E27FC236}">
                <a16:creationId xmlns:a16="http://schemas.microsoft.com/office/drawing/2014/main" id="{39FF4011-DA8F-1A8B-5256-097DDA70B35E}"/>
              </a:ext>
            </a:extLst>
          </p:cNvPr>
          <p:cNvSpPr/>
          <p:nvPr/>
        </p:nvSpPr>
        <p:spPr>
          <a:xfrm>
            <a:off x="6186379" y="2054073"/>
            <a:ext cx="5284380" cy="3713871"/>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FFB85CD-243C-BA53-5DF6-D095A6A5054A}"/>
              </a:ext>
            </a:extLst>
          </p:cNvPr>
          <p:cNvSpPr txBox="1">
            <a:spLocks/>
          </p:cNvSpPr>
          <p:nvPr/>
        </p:nvSpPr>
        <p:spPr>
          <a:xfrm>
            <a:off x="6186379" y="3588385"/>
            <a:ext cx="5284379" cy="1794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33E4F"/>
                </a:solidFill>
                <a:latin typeface="Playfair Display Medium"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83C786"/>
                </a:solidFill>
                <a:effectLst/>
                <a:uLnTx/>
                <a:uFillTx/>
                <a:latin typeface="Playfair Display" pitchFamily="2" charset="77"/>
                <a:ea typeface="+mj-ea"/>
                <a:cs typeface="+mj-cs"/>
              </a:rPr>
              <a:t>Todd Posey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83C786"/>
                </a:solidFill>
                <a:effectLst/>
                <a:uLnTx/>
                <a:uFillTx/>
                <a:latin typeface="Playfair Display" pitchFamily="2" charset="77"/>
                <a:ea typeface="+mj-ea"/>
                <a:cs typeface="+mj-cs"/>
              </a:rPr>
              <a:t>M.Ed., LCMHCS, LCAS, CCS</a:t>
            </a:r>
            <a:br>
              <a:rPr kumimoji="0" lang="en-US" sz="1800" b="0" i="0" u="none" strike="noStrike" kern="1200" cap="none" spc="0" normalizeH="0" baseline="0" noProof="0">
                <a:ln>
                  <a:noFill/>
                </a:ln>
                <a:solidFill>
                  <a:srgbClr val="233E4F"/>
                </a:solidFill>
                <a:effectLst/>
                <a:uLnTx/>
                <a:uFillTx/>
                <a:latin typeface="Raleway" panose="020B0503030101060003" pitchFamily="34" charset="77"/>
                <a:ea typeface="+mj-ea"/>
                <a:cs typeface="+mj-cs"/>
              </a:rPr>
            </a:br>
            <a:r>
              <a:rPr kumimoji="0" lang="en-US" sz="1800" b="0" i="0" u="none" strike="noStrike" kern="1200" cap="none" spc="0" normalizeH="0" baseline="0" noProof="0">
                <a:ln>
                  <a:noFill/>
                </a:ln>
                <a:solidFill>
                  <a:prstClr val="white"/>
                </a:solidFill>
                <a:effectLst/>
                <a:uLnTx/>
                <a:uFillTx/>
                <a:latin typeface="Raleway"/>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aleway"/>
                <a:ea typeface="+mj-ea"/>
                <a:cs typeface="+mj-cs"/>
              </a:rPr>
              <a:t>Vice President of Clinical Best Practice,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Raleway"/>
                <a:ea typeface="+mj-ea"/>
                <a:cs typeface="+mj-cs"/>
              </a:rPr>
              <a:t>Monarch </a:t>
            </a:r>
            <a:endParaRPr kumimoji="0" lang="en-US" sz="1800" b="0" i="0" u="none" strike="noStrike" kern="1200" cap="none" spc="0" normalizeH="0" baseline="0" noProof="0">
              <a:ln>
                <a:noFill/>
              </a:ln>
              <a:solidFill>
                <a:prstClr val="white"/>
              </a:solidFill>
              <a:effectLst/>
              <a:uLnTx/>
              <a:uFillTx/>
              <a:latin typeface="Raleway" panose="020B0503030101060003" pitchFamily="34" charset="77"/>
              <a:ea typeface="+mj-ea"/>
              <a:cs typeface="+mj-cs"/>
            </a:endParaRPr>
          </a:p>
        </p:txBody>
      </p:sp>
      <p:pic>
        <p:nvPicPr>
          <p:cNvPr id="6" name="Picture 5">
            <a:extLst>
              <a:ext uri="{FF2B5EF4-FFF2-40B4-BE49-F238E27FC236}">
                <a16:creationId xmlns:a16="http://schemas.microsoft.com/office/drawing/2014/main" id="{BB369B1D-991C-180A-A439-FC117FD0E7A6}"/>
              </a:ext>
            </a:extLst>
          </p:cNvPr>
          <p:cNvPicPr>
            <a:picLocks noChangeAspect="1"/>
          </p:cNvPicPr>
          <p:nvPr/>
        </p:nvPicPr>
        <p:blipFill>
          <a:blip r:embed="rId4"/>
          <a:srcRect/>
          <a:stretch/>
        </p:blipFill>
        <p:spPr>
          <a:xfrm>
            <a:off x="7913676" y="1328756"/>
            <a:ext cx="1829783" cy="1829783"/>
          </a:xfrm>
          <a:prstGeom prst="ellipse">
            <a:avLst/>
          </a:prstGeom>
          <a:ln w="28575">
            <a:solidFill>
              <a:schemeClr val="bg1"/>
            </a:solidFill>
          </a:ln>
        </p:spPr>
      </p:pic>
      <p:pic>
        <p:nvPicPr>
          <p:cNvPr id="10" name="Picture 9">
            <a:extLst>
              <a:ext uri="{FF2B5EF4-FFF2-40B4-BE49-F238E27FC236}">
                <a16:creationId xmlns:a16="http://schemas.microsoft.com/office/drawing/2014/main" id="{882B8C27-7ACC-2392-BC6F-87A87A6159D2}"/>
              </a:ext>
            </a:extLst>
          </p:cNvPr>
          <p:cNvPicPr>
            <a:picLocks noChangeAspect="1"/>
          </p:cNvPicPr>
          <p:nvPr/>
        </p:nvPicPr>
        <p:blipFill>
          <a:blip r:embed="rId5"/>
          <a:srcRect t="1029" b="1029"/>
          <a:stretch/>
        </p:blipFill>
        <p:spPr>
          <a:xfrm>
            <a:off x="2361017" y="1282987"/>
            <a:ext cx="1914224" cy="1874816"/>
          </a:xfrm>
          <a:prstGeom prst="ellipse">
            <a:avLst/>
          </a:prstGeom>
          <a:ln w="28575">
            <a:solidFill>
              <a:schemeClr val="bg1"/>
            </a:solidFill>
          </a:ln>
        </p:spPr>
      </p:pic>
    </p:spTree>
    <p:extLst>
      <p:ext uri="{BB962C8B-B14F-4D97-AF65-F5344CB8AC3E}">
        <p14:creationId xmlns:p14="http://schemas.microsoft.com/office/powerpoint/2010/main" val="218549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4A8DE9-EDEF-1AA8-22E3-676F2577B105}"/>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A8598F94-40E5-DE7D-682F-AAF19A43FB14}"/>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20</a:t>
            </a:fld>
            <a:endParaRPr lang="en-US" sz="1050">
              <a:solidFill>
                <a:schemeClr val="bg1"/>
              </a:solidFill>
              <a:latin typeface="Raleway Medium" pitchFamily="2" charset="0"/>
            </a:endParaRPr>
          </a:p>
        </p:txBody>
      </p:sp>
      <p:graphicFrame>
        <p:nvGraphicFramePr>
          <p:cNvPr id="6" name="Diagram 5">
            <a:extLst>
              <a:ext uri="{FF2B5EF4-FFF2-40B4-BE49-F238E27FC236}">
                <a16:creationId xmlns:a16="http://schemas.microsoft.com/office/drawing/2014/main" id="{9080EB1C-9E5D-5171-C199-5014621DB04E}"/>
              </a:ext>
            </a:extLst>
          </p:cNvPr>
          <p:cNvGraphicFramePr/>
          <p:nvPr>
            <p:extLst>
              <p:ext uri="{D42A27DB-BD31-4B8C-83A1-F6EECF244321}">
                <p14:modId xmlns:p14="http://schemas.microsoft.com/office/powerpoint/2010/main" val="3967217510"/>
              </p:ext>
            </p:extLst>
          </p:nvPr>
        </p:nvGraphicFramePr>
        <p:xfrm>
          <a:off x="1435100" y="870042"/>
          <a:ext cx="9321800" cy="511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49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34155E7-DC29-423B-D4E1-EEAE42FB52D8}"/>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D0206938-9FA0-ECAA-843A-2EAD35C7F7B1}"/>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21</a:t>
            </a:fld>
            <a:endParaRPr lang="en-US" sz="1050">
              <a:solidFill>
                <a:schemeClr val="bg1"/>
              </a:solidFill>
              <a:latin typeface="Raleway Medium" pitchFamily="2" charset="0"/>
            </a:endParaRPr>
          </a:p>
        </p:txBody>
      </p:sp>
      <p:sp>
        <p:nvSpPr>
          <p:cNvPr id="2" name="TextBox 1">
            <a:extLst>
              <a:ext uri="{FF2B5EF4-FFF2-40B4-BE49-F238E27FC236}">
                <a16:creationId xmlns:a16="http://schemas.microsoft.com/office/drawing/2014/main" id="{5A256EA4-0B2A-05E8-6AA5-5BFB8BF59E61}"/>
              </a:ext>
            </a:extLst>
          </p:cNvPr>
          <p:cNvSpPr txBox="1"/>
          <p:nvPr/>
        </p:nvSpPr>
        <p:spPr>
          <a:xfrm>
            <a:off x="4569025" y="4659151"/>
            <a:ext cx="3049964" cy="338554"/>
          </a:xfrm>
          <a:prstGeom prst="rect">
            <a:avLst/>
          </a:prstGeom>
          <a:noFill/>
        </p:spPr>
        <p:txBody>
          <a:bodyPr wrap="square" lIns="91440" tIns="45720" rIns="91440" bIns="45720" rtlCol="0" anchor="t">
            <a:spAutoFit/>
          </a:bodyPr>
          <a:lstStyle/>
          <a:p>
            <a:r>
              <a:rPr lang="en-US" sz="1600">
                <a:solidFill>
                  <a:schemeClr val="bg1"/>
                </a:solidFill>
                <a:latin typeface="Playfair Display"/>
                <a:hlinkClick r:id="rId3">
                  <a:extLst>
                    <a:ext uri="{A12FA001-AC4F-418D-AE19-62706E023703}">
                      <ahyp:hlinkClr xmlns:ahyp="http://schemas.microsoft.com/office/drawing/2018/hyperlinkcolor" val="tx"/>
                    </a:ext>
                  </a:extLst>
                </a:hlinkClick>
              </a:rPr>
              <a:t>understanding.monarchnc.org</a:t>
            </a:r>
            <a:endParaRPr lang="en-US" sz="1600">
              <a:solidFill>
                <a:schemeClr val="bg1"/>
              </a:solidFill>
              <a:latin typeface="Playfair Display"/>
            </a:endParaRPr>
          </a:p>
        </p:txBody>
      </p:sp>
      <p:pic>
        <p:nvPicPr>
          <p:cNvPr id="5" name="Picture 4">
            <a:extLst>
              <a:ext uri="{FF2B5EF4-FFF2-40B4-BE49-F238E27FC236}">
                <a16:creationId xmlns:a16="http://schemas.microsoft.com/office/drawing/2014/main" id="{AFD9588D-8D08-2D32-3065-9DDA2E87BB42}"/>
              </a:ext>
            </a:extLst>
          </p:cNvPr>
          <p:cNvPicPr>
            <a:picLocks noChangeAspect="1"/>
          </p:cNvPicPr>
          <p:nvPr/>
        </p:nvPicPr>
        <p:blipFill>
          <a:blip r:embed="rId4"/>
          <a:stretch>
            <a:fillRect/>
          </a:stretch>
        </p:blipFill>
        <p:spPr>
          <a:xfrm>
            <a:off x="593300" y="816097"/>
            <a:ext cx="5486400" cy="3615462"/>
          </a:xfrm>
          <a:prstGeom prst="rect">
            <a:avLst/>
          </a:prstGeom>
        </p:spPr>
      </p:pic>
      <p:pic>
        <p:nvPicPr>
          <p:cNvPr id="3" name="Picture 2">
            <a:extLst>
              <a:ext uri="{FF2B5EF4-FFF2-40B4-BE49-F238E27FC236}">
                <a16:creationId xmlns:a16="http://schemas.microsoft.com/office/drawing/2014/main" id="{5A8521BE-7FF7-D68D-DFA0-4DA00F7ACF4B}"/>
              </a:ext>
            </a:extLst>
          </p:cNvPr>
          <p:cNvPicPr>
            <a:picLocks noChangeAspect="1"/>
          </p:cNvPicPr>
          <p:nvPr/>
        </p:nvPicPr>
        <p:blipFill>
          <a:blip r:embed="rId5"/>
          <a:srcRect/>
          <a:stretch/>
        </p:blipFill>
        <p:spPr>
          <a:xfrm>
            <a:off x="6079700" y="816097"/>
            <a:ext cx="5486400" cy="3615461"/>
          </a:xfrm>
          <a:prstGeom prst="rect">
            <a:avLst/>
          </a:prstGeom>
        </p:spPr>
      </p:pic>
    </p:spTree>
    <p:extLst>
      <p:ext uri="{BB962C8B-B14F-4D97-AF65-F5344CB8AC3E}">
        <p14:creationId xmlns:p14="http://schemas.microsoft.com/office/powerpoint/2010/main" val="116986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736775-D77F-619C-95F8-C772FAE46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68BC6-4DF9-1E10-7C78-6622AB79E277}"/>
              </a:ext>
            </a:extLst>
          </p:cNvPr>
          <p:cNvSpPr>
            <a:spLocks noGrp="1"/>
          </p:cNvSpPr>
          <p:nvPr>
            <p:ph type="title"/>
          </p:nvPr>
        </p:nvSpPr>
        <p:spPr/>
        <p:txBody>
          <a:bodyPr>
            <a:normAutofit/>
          </a:bodyPr>
          <a:lstStyle/>
          <a:p>
            <a:r>
              <a:rPr lang="en-US" sz="3200">
                <a:solidFill>
                  <a:schemeClr val="bg1"/>
                </a:solidFill>
                <a:latin typeface="Playfair Display" pitchFamily="2" charset="77"/>
              </a:rPr>
              <a:t>Building Something Providers Could Actually Use </a:t>
            </a:r>
          </a:p>
        </p:txBody>
      </p:sp>
      <p:sp>
        <p:nvSpPr>
          <p:cNvPr id="3" name="Content Placeholder 2">
            <a:extLst>
              <a:ext uri="{FF2B5EF4-FFF2-40B4-BE49-F238E27FC236}">
                <a16:creationId xmlns:a16="http://schemas.microsoft.com/office/drawing/2014/main" id="{A9F22F1B-DF43-976F-1C7D-FDE5622EA78C}"/>
              </a:ext>
            </a:extLst>
          </p:cNvPr>
          <p:cNvSpPr>
            <a:spLocks noGrp="1"/>
          </p:cNvSpPr>
          <p:nvPr>
            <p:ph idx="1"/>
          </p:nvPr>
        </p:nvSpPr>
        <p:spPr>
          <a:xfrm>
            <a:off x="6096000" y="1572482"/>
            <a:ext cx="5257800" cy="4121150"/>
          </a:xfrm>
        </p:spPr>
        <p:txBody>
          <a:bodyPr>
            <a:normAutofit/>
          </a:bodyPr>
          <a:lstStyle/>
          <a:p>
            <a:r>
              <a:rPr lang="en-US" sz="1800">
                <a:solidFill>
                  <a:schemeClr val="bg1"/>
                </a:solidFill>
                <a:latin typeface="Raleway" pitchFamily="2" charset="77"/>
              </a:rPr>
              <a:t>Materials designed to be practical, flexible, and accessible for provider organizations with varying levels of staffing and training</a:t>
            </a:r>
          </a:p>
          <a:p>
            <a:r>
              <a:rPr lang="en-US" sz="1800">
                <a:solidFill>
                  <a:schemeClr val="bg1"/>
                </a:solidFill>
                <a:latin typeface="Raleway" pitchFamily="2" charset="77"/>
              </a:rPr>
              <a:t>Focused on reducing barriers to implementation for both providers and consumers</a:t>
            </a:r>
          </a:p>
          <a:p>
            <a:r>
              <a:rPr lang="en-US" sz="1800">
                <a:solidFill>
                  <a:schemeClr val="bg1"/>
                </a:solidFill>
                <a:latin typeface="Raleway" pitchFamily="2" charset="77"/>
              </a:rPr>
              <a:t>All materials were made freely available online to encourage broader adoption and expand access to organizations working with similar populations</a:t>
            </a:r>
          </a:p>
        </p:txBody>
      </p:sp>
      <p:sp>
        <p:nvSpPr>
          <p:cNvPr id="8" name="Slide Number Placeholder 1">
            <a:extLst>
              <a:ext uri="{FF2B5EF4-FFF2-40B4-BE49-F238E27FC236}">
                <a16:creationId xmlns:a16="http://schemas.microsoft.com/office/drawing/2014/main" id="{5DE21354-ECE0-BD0A-FBD5-65F3E06FDB2A}"/>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22</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4449D0B8-5CC3-5426-01CE-62EBB87E0E85}"/>
              </a:ext>
            </a:extLst>
          </p:cNvPr>
          <p:cNvSpPr/>
          <p:nvPr/>
        </p:nvSpPr>
        <p:spPr>
          <a:xfrm>
            <a:off x="838200" y="1572482"/>
            <a:ext cx="4784035" cy="2915958"/>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Playfair Display" pitchFamily="2" charset="77"/>
              </a:rPr>
              <a:t>What Made The Model Different </a:t>
            </a:r>
          </a:p>
          <a:p>
            <a:pPr algn="ctr"/>
            <a:endParaRPr lang="en-US" b="1">
              <a:latin typeface="Raleway" pitchFamily="2" charset="77"/>
            </a:endParaRPr>
          </a:p>
          <a:p>
            <a:pPr algn="ctr"/>
            <a:r>
              <a:rPr lang="en-US" sz="1600">
                <a:latin typeface="Raleway" pitchFamily="2" charset="77"/>
              </a:rPr>
              <a:t>Traditional SUD treatment models often assume standardized cognitive processing, high levels of self-directed insight, and the ability to participate consistently in conventional psychoeducation and group therapy environments.</a:t>
            </a:r>
          </a:p>
        </p:txBody>
      </p:sp>
      <p:sp>
        <p:nvSpPr>
          <p:cNvPr id="9" name="Rounded Rectangle 8">
            <a:extLst>
              <a:ext uri="{FF2B5EF4-FFF2-40B4-BE49-F238E27FC236}">
                <a16:creationId xmlns:a16="http://schemas.microsoft.com/office/drawing/2014/main" id="{41CA1EBF-4972-F63A-577C-EFD726EA6D43}"/>
              </a:ext>
            </a:extLst>
          </p:cNvPr>
          <p:cNvSpPr/>
          <p:nvPr/>
        </p:nvSpPr>
        <p:spPr>
          <a:xfrm>
            <a:off x="838200" y="4623377"/>
            <a:ext cx="10515600" cy="1053524"/>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a:latin typeface="Raleway" pitchFamily="2" charset="77"/>
              </a:rPr>
              <a:t>Monarch recognized that these assumptions frequently created barriers for individuals with I/DD and developed a model that emphasized simplified engagement strategies, adapted communication approaches, repetition, structured reinforcement, and individualized pacing.</a:t>
            </a:r>
          </a:p>
        </p:txBody>
      </p:sp>
    </p:spTree>
    <p:extLst>
      <p:ext uri="{BB962C8B-B14F-4D97-AF65-F5344CB8AC3E}">
        <p14:creationId xmlns:p14="http://schemas.microsoft.com/office/powerpoint/2010/main" val="1745405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8F1F6B0-3A98-DF48-5B5F-E0CBA1553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D80BA4-EF1C-F866-CFC5-831B46516945}"/>
              </a:ext>
            </a:extLst>
          </p:cNvPr>
          <p:cNvSpPr>
            <a:spLocks noGrp="1"/>
          </p:cNvSpPr>
          <p:nvPr>
            <p:ph type="title"/>
          </p:nvPr>
        </p:nvSpPr>
        <p:spPr/>
        <p:txBody>
          <a:bodyPr>
            <a:normAutofit/>
          </a:bodyPr>
          <a:lstStyle/>
          <a:p>
            <a:r>
              <a:rPr lang="en-US" sz="3200">
                <a:solidFill>
                  <a:schemeClr val="bg1"/>
                </a:solidFill>
                <a:latin typeface="Playfair Display" pitchFamily="2" charset="77"/>
              </a:rPr>
              <a:t>Leadership And Operational Strategies </a:t>
            </a:r>
          </a:p>
        </p:txBody>
      </p:sp>
      <p:sp>
        <p:nvSpPr>
          <p:cNvPr id="3" name="Content Placeholder 2">
            <a:extLst>
              <a:ext uri="{FF2B5EF4-FFF2-40B4-BE49-F238E27FC236}">
                <a16:creationId xmlns:a16="http://schemas.microsoft.com/office/drawing/2014/main" id="{6768E1F6-0F44-1761-B121-0B1AE796B6F4}"/>
              </a:ext>
            </a:extLst>
          </p:cNvPr>
          <p:cNvSpPr>
            <a:spLocks noGrp="1"/>
          </p:cNvSpPr>
          <p:nvPr>
            <p:ph idx="1"/>
          </p:nvPr>
        </p:nvSpPr>
        <p:spPr>
          <a:xfrm>
            <a:off x="838200" y="1527425"/>
            <a:ext cx="10515600" cy="749133"/>
          </a:xfrm>
        </p:spPr>
        <p:txBody>
          <a:bodyPr>
            <a:normAutofit/>
          </a:bodyPr>
          <a:lstStyle/>
          <a:p>
            <a:pPr marL="0" indent="0">
              <a:buNone/>
            </a:pPr>
            <a:r>
              <a:rPr lang="en-US" sz="1800">
                <a:solidFill>
                  <a:schemeClr val="bg1"/>
                </a:solidFill>
                <a:latin typeface="Raleway" pitchFamily="2" charset="77"/>
              </a:rPr>
              <a:t>Several operational strategies helped support workforce adoption and long-term implementation success across Monarch’s programs. </a:t>
            </a:r>
          </a:p>
        </p:txBody>
      </p:sp>
      <p:sp>
        <p:nvSpPr>
          <p:cNvPr id="7" name="Slide Number Placeholder 1">
            <a:extLst>
              <a:ext uri="{FF2B5EF4-FFF2-40B4-BE49-F238E27FC236}">
                <a16:creationId xmlns:a16="http://schemas.microsoft.com/office/drawing/2014/main" id="{6B32F731-7FA1-8AA9-35BB-3040669312A5}"/>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23</a:t>
            </a:fld>
            <a:endParaRPr lang="en-US" sz="1050">
              <a:solidFill>
                <a:schemeClr val="bg1"/>
              </a:solidFill>
              <a:latin typeface="Raleway Medium" pitchFamily="2" charset="0"/>
            </a:endParaRPr>
          </a:p>
        </p:txBody>
      </p:sp>
      <p:graphicFrame>
        <p:nvGraphicFramePr>
          <p:cNvPr id="4" name="Diagram 3">
            <a:extLst>
              <a:ext uri="{FF2B5EF4-FFF2-40B4-BE49-F238E27FC236}">
                <a16:creationId xmlns:a16="http://schemas.microsoft.com/office/drawing/2014/main" id="{4A90B353-10A5-D7DA-7838-2669089CD062}"/>
              </a:ext>
            </a:extLst>
          </p:cNvPr>
          <p:cNvGraphicFramePr/>
          <p:nvPr>
            <p:extLst>
              <p:ext uri="{D42A27DB-BD31-4B8C-83A1-F6EECF244321}">
                <p14:modId xmlns:p14="http://schemas.microsoft.com/office/powerpoint/2010/main" val="782772033"/>
              </p:ext>
            </p:extLst>
          </p:nvPr>
        </p:nvGraphicFramePr>
        <p:xfrm>
          <a:off x="838200" y="2276558"/>
          <a:ext cx="10515600" cy="3428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65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CF13D9-5DFB-0DE7-6BE0-B9E6A07841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6FF67-38C1-5941-707D-9C9B912D84B0}"/>
              </a:ext>
            </a:extLst>
          </p:cNvPr>
          <p:cNvSpPr>
            <a:spLocks noGrp="1"/>
          </p:cNvSpPr>
          <p:nvPr>
            <p:ph type="title"/>
          </p:nvPr>
        </p:nvSpPr>
        <p:spPr>
          <a:xfrm>
            <a:off x="838200" y="455612"/>
            <a:ext cx="10515600" cy="1325563"/>
          </a:xfrm>
        </p:spPr>
        <p:txBody>
          <a:bodyPr>
            <a:normAutofit/>
          </a:bodyPr>
          <a:lstStyle/>
          <a:p>
            <a:r>
              <a:rPr lang="en-US" sz="3200">
                <a:solidFill>
                  <a:schemeClr val="bg1"/>
                </a:solidFill>
                <a:latin typeface="Playfair Display" pitchFamily="2" charset="77"/>
              </a:rPr>
              <a:t>Expanding Beyond</a:t>
            </a:r>
            <a:br>
              <a:rPr lang="en-US" sz="3200">
                <a:solidFill>
                  <a:schemeClr val="bg1"/>
                </a:solidFill>
                <a:latin typeface="Playfair Display" pitchFamily="2" charset="77"/>
              </a:rPr>
            </a:br>
            <a:r>
              <a:rPr lang="en-US" sz="3200">
                <a:solidFill>
                  <a:schemeClr val="bg1"/>
                </a:solidFill>
                <a:latin typeface="Playfair Display" pitchFamily="2" charset="77"/>
              </a:rPr>
              <a:t>North Carolina</a:t>
            </a:r>
          </a:p>
        </p:txBody>
      </p:sp>
      <p:sp>
        <p:nvSpPr>
          <p:cNvPr id="3" name="Content Placeholder 2">
            <a:extLst>
              <a:ext uri="{FF2B5EF4-FFF2-40B4-BE49-F238E27FC236}">
                <a16:creationId xmlns:a16="http://schemas.microsoft.com/office/drawing/2014/main" id="{DAEB3549-A1C8-810C-F993-C8C057601823}"/>
              </a:ext>
            </a:extLst>
          </p:cNvPr>
          <p:cNvSpPr>
            <a:spLocks noGrp="1"/>
          </p:cNvSpPr>
          <p:nvPr>
            <p:ph idx="1"/>
          </p:nvPr>
        </p:nvSpPr>
        <p:spPr>
          <a:xfrm>
            <a:off x="838200" y="1825625"/>
            <a:ext cx="5257800" cy="4121150"/>
          </a:xfrm>
        </p:spPr>
        <p:txBody>
          <a:bodyPr>
            <a:normAutofit/>
          </a:bodyPr>
          <a:lstStyle/>
          <a:p>
            <a:pPr marL="0" indent="0">
              <a:buNone/>
            </a:pPr>
            <a:r>
              <a:rPr lang="en-US" sz="1800">
                <a:solidFill>
                  <a:schemeClr val="bg1"/>
                </a:solidFill>
                <a:latin typeface="Raleway" pitchFamily="2" charset="77"/>
              </a:rPr>
              <a:t>After Monarch received the 2023 Innovation Award from North Carolina’s i2i Center for Integrative Health, interest in the treatment materials quickly expanded beyond the organization and the state of North Carolina. </a:t>
            </a:r>
          </a:p>
          <a:p>
            <a:pPr marL="0" indent="0">
              <a:buNone/>
            </a:pPr>
            <a:endParaRPr lang="en-US" sz="1800">
              <a:solidFill>
                <a:schemeClr val="bg1"/>
              </a:solidFill>
              <a:latin typeface="Raleway" pitchFamily="2" charset="77"/>
            </a:endParaRPr>
          </a:p>
          <a:p>
            <a:pPr marL="0" indent="0">
              <a:buNone/>
            </a:pPr>
            <a:r>
              <a:rPr lang="en-US" sz="1800">
                <a:solidFill>
                  <a:schemeClr val="bg1"/>
                </a:solidFill>
                <a:latin typeface="Raleway" pitchFamily="2" charset="77"/>
              </a:rPr>
              <a:t>Monarch was invited to present the work at </a:t>
            </a:r>
            <a:r>
              <a:rPr lang="en-US" sz="1800" err="1">
                <a:solidFill>
                  <a:schemeClr val="bg1"/>
                </a:solidFill>
                <a:latin typeface="Raleway" pitchFamily="2" charset="77"/>
              </a:rPr>
              <a:t>NatCon</a:t>
            </a:r>
            <a:r>
              <a:rPr lang="en-US" sz="1800">
                <a:solidFill>
                  <a:schemeClr val="bg1"/>
                </a:solidFill>
                <a:latin typeface="Raleway" pitchFamily="2" charset="77"/>
              </a:rPr>
              <a:t> 2024 in St. Louis, which led to additional training invitations, professional outreach, and broader national visibility. The organization was later contacted by the University of Minnesota to collaborate on a journal article highlighting the initiative and its operational approach. </a:t>
            </a:r>
          </a:p>
        </p:txBody>
      </p:sp>
      <p:sp>
        <p:nvSpPr>
          <p:cNvPr id="8" name="Slide Number Placeholder 1">
            <a:extLst>
              <a:ext uri="{FF2B5EF4-FFF2-40B4-BE49-F238E27FC236}">
                <a16:creationId xmlns:a16="http://schemas.microsoft.com/office/drawing/2014/main" id="{2F20F3E6-5275-8CEB-51AE-24F0DBCA8C9C}"/>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24</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23D02112-13E3-55D7-1F59-2CA5C3256AAB}"/>
              </a:ext>
            </a:extLst>
          </p:cNvPr>
          <p:cNvSpPr/>
          <p:nvPr/>
        </p:nvSpPr>
        <p:spPr>
          <a:xfrm>
            <a:off x="6430882" y="1118394"/>
            <a:ext cx="4784035" cy="4621212"/>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Raleway" pitchFamily="2" charset="77"/>
              </a:rPr>
              <a:t>Monarch also received outreach from national leaders in dual diagnosis treatment and began conducting trainings for organizations in multiple states. Much of the model’s growth occurred organically through conference presentations, peer referrals, and word-of-mouth recommendations from organizations seeking practical treatment approaches for individuals with co-occurring I/DD and SUD. </a:t>
            </a:r>
          </a:p>
        </p:txBody>
      </p:sp>
    </p:spTree>
    <p:extLst>
      <p:ext uri="{BB962C8B-B14F-4D97-AF65-F5344CB8AC3E}">
        <p14:creationId xmlns:p14="http://schemas.microsoft.com/office/powerpoint/2010/main" val="2119073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BB23F2-C096-F96B-F4AA-06986CCA42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CA15B-E3E2-050F-A7B4-FC81FFE8DEE7}"/>
              </a:ext>
            </a:extLst>
          </p:cNvPr>
          <p:cNvSpPr>
            <a:spLocks noGrp="1"/>
          </p:cNvSpPr>
          <p:nvPr>
            <p:ph type="title"/>
          </p:nvPr>
        </p:nvSpPr>
        <p:spPr/>
        <p:txBody>
          <a:bodyPr>
            <a:normAutofit/>
          </a:bodyPr>
          <a:lstStyle/>
          <a:p>
            <a:r>
              <a:rPr lang="en-US" sz="3200">
                <a:solidFill>
                  <a:schemeClr val="bg1"/>
                </a:solidFill>
                <a:latin typeface="Playfair Display" pitchFamily="2" charset="77"/>
              </a:rPr>
              <a:t>What Made The Biggest Difference </a:t>
            </a:r>
          </a:p>
        </p:txBody>
      </p:sp>
      <p:sp>
        <p:nvSpPr>
          <p:cNvPr id="7" name="Slide Number Placeholder 1">
            <a:extLst>
              <a:ext uri="{FF2B5EF4-FFF2-40B4-BE49-F238E27FC236}">
                <a16:creationId xmlns:a16="http://schemas.microsoft.com/office/drawing/2014/main" id="{5C73070B-C2F5-F00C-646E-488EB1763A2A}"/>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25</a:t>
            </a:fld>
            <a:endParaRPr lang="en-US" sz="1050">
              <a:solidFill>
                <a:schemeClr val="bg1"/>
              </a:solidFill>
              <a:latin typeface="Raleway Medium" pitchFamily="2" charset="0"/>
            </a:endParaRPr>
          </a:p>
        </p:txBody>
      </p:sp>
      <p:graphicFrame>
        <p:nvGraphicFramePr>
          <p:cNvPr id="4" name="Diagram 3">
            <a:extLst>
              <a:ext uri="{FF2B5EF4-FFF2-40B4-BE49-F238E27FC236}">
                <a16:creationId xmlns:a16="http://schemas.microsoft.com/office/drawing/2014/main" id="{E11E6749-9457-21AD-9F80-4FA71F0A0363}"/>
              </a:ext>
            </a:extLst>
          </p:cNvPr>
          <p:cNvGraphicFramePr/>
          <p:nvPr>
            <p:extLst>
              <p:ext uri="{D42A27DB-BD31-4B8C-83A1-F6EECF244321}">
                <p14:modId xmlns:p14="http://schemas.microsoft.com/office/powerpoint/2010/main" val="3845324976"/>
              </p:ext>
            </p:extLst>
          </p:nvPr>
        </p:nvGraphicFramePr>
        <p:xfrm>
          <a:off x="838200" y="1421746"/>
          <a:ext cx="10515600" cy="4341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278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33CEA0-BE7D-B41B-32F6-4DEBAC8B10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4430D1-2D31-A259-C3B6-BC126E5625BE}"/>
              </a:ext>
            </a:extLst>
          </p:cNvPr>
          <p:cNvSpPr>
            <a:spLocks noGrp="1"/>
          </p:cNvSpPr>
          <p:nvPr>
            <p:ph idx="1"/>
          </p:nvPr>
        </p:nvSpPr>
        <p:spPr>
          <a:xfrm>
            <a:off x="838200" y="2678664"/>
            <a:ext cx="10515600" cy="1500671"/>
          </a:xfrm>
        </p:spPr>
        <p:txBody>
          <a:bodyPr vert="horz" lIns="91440" tIns="45720" rIns="91440" bIns="45720" rtlCol="0" anchor="t">
            <a:normAutofit/>
          </a:bodyPr>
          <a:lstStyle/>
          <a:p>
            <a:pPr marL="0" indent="0" algn="ctr">
              <a:buNone/>
            </a:pPr>
            <a:r>
              <a:rPr lang="en-US" sz="4000">
                <a:solidFill>
                  <a:schemeClr val="bg1"/>
                </a:solidFill>
                <a:latin typeface="Playfair Display" pitchFamily="2" charset="77"/>
              </a:rPr>
              <a:t>Strategic Discussion With</a:t>
            </a:r>
          </a:p>
          <a:p>
            <a:pPr marL="0" indent="0" algn="ctr">
              <a:buNone/>
            </a:pPr>
            <a:r>
              <a:rPr lang="en-US" sz="4000" i="1">
                <a:solidFill>
                  <a:schemeClr val="bg1"/>
                </a:solidFill>
                <a:latin typeface="Playfair Display" pitchFamily="2" charset="77"/>
              </a:rPr>
              <a:t>Rick Gutierrez, </a:t>
            </a:r>
            <a:r>
              <a:rPr lang="en-US" sz="4000" i="1">
                <a:solidFill>
                  <a:schemeClr val="bg1"/>
                </a:solidFill>
                <a:latin typeface="Playfair Display" pitchFamily="2" charset="77"/>
                <a:ea typeface="+mn-lt"/>
                <a:cs typeface="+mn-lt"/>
              </a:rPr>
              <a:t>Ph.D.</a:t>
            </a:r>
          </a:p>
        </p:txBody>
      </p:sp>
      <p:sp>
        <p:nvSpPr>
          <p:cNvPr id="8" name="Slide Number Placeholder 1">
            <a:extLst>
              <a:ext uri="{FF2B5EF4-FFF2-40B4-BE49-F238E27FC236}">
                <a16:creationId xmlns:a16="http://schemas.microsoft.com/office/drawing/2014/main" id="{275C599C-65E9-C768-A966-88461092F17E}"/>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26</a:t>
            </a:fld>
            <a:endParaRPr lang="en-US" sz="1050">
              <a:solidFill>
                <a:schemeClr val="bg1"/>
              </a:solidFill>
              <a:latin typeface="Raleway Medium" pitchFamily="2" charset="0"/>
            </a:endParaRPr>
          </a:p>
        </p:txBody>
      </p:sp>
    </p:spTree>
    <p:extLst>
      <p:ext uri="{BB962C8B-B14F-4D97-AF65-F5344CB8AC3E}">
        <p14:creationId xmlns:p14="http://schemas.microsoft.com/office/powerpoint/2010/main" val="190441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0B7FBB-44C3-C13F-442D-70BC18A0974F}"/>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79632FE1-BD3B-6336-F154-69C9AFC01852}"/>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27</a:t>
            </a:fld>
            <a:endParaRPr lang="en-US" sz="1050">
              <a:solidFill>
                <a:schemeClr val="bg1"/>
              </a:solidFill>
              <a:latin typeface="Raleway Medium" pitchFamily="2" charset="0"/>
            </a:endParaRPr>
          </a:p>
        </p:txBody>
      </p:sp>
      <p:sp>
        <p:nvSpPr>
          <p:cNvPr id="5" name="Rectangle 4">
            <a:extLst>
              <a:ext uri="{FF2B5EF4-FFF2-40B4-BE49-F238E27FC236}">
                <a16:creationId xmlns:a16="http://schemas.microsoft.com/office/drawing/2014/main" id="{54740143-95AB-C1F4-8E33-1A19591DBB0A}"/>
              </a:ext>
            </a:extLst>
          </p:cNvPr>
          <p:cNvSpPr/>
          <p:nvPr/>
        </p:nvSpPr>
        <p:spPr>
          <a:xfrm>
            <a:off x="798426" y="1973364"/>
            <a:ext cx="3084394" cy="2615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E30148-1FE9-385F-9FB3-BA9D1B7FC79B}"/>
              </a:ext>
            </a:extLst>
          </p:cNvPr>
          <p:cNvSpPr/>
          <p:nvPr/>
        </p:nvSpPr>
        <p:spPr>
          <a:xfrm>
            <a:off x="2930322" y="1973365"/>
            <a:ext cx="8508043" cy="2615436"/>
          </a:xfrm>
          <a:prstGeom prst="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92F0A1-F7AA-B2D1-6B32-0CA027CBE304}"/>
              </a:ext>
            </a:extLst>
          </p:cNvPr>
          <p:cNvSpPr txBox="1"/>
          <p:nvPr/>
        </p:nvSpPr>
        <p:spPr>
          <a:xfrm>
            <a:off x="3165808" y="2311586"/>
            <a:ext cx="8037069" cy="1938992"/>
          </a:xfrm>
          <a:prstGeom prst="rect">
            <a:avLst/>
          </a:prstGeom>
          <a:noFill/>
        </p:spPr>
        <p:txBody>
          <a:bodyPr wrap="square">
            <a:spAutoFit/>
          </a:bodyPr>
          <a:lstStyle/>
          <a:p>
            <a:r>
              <a:rPr lang="en-US" sz="2000" b="0" i="0" u="none" strike="noStrike">
                <a:solidFill>
                  <a:schemeClr val="bg1"/>
                </a:solidFill>
                <a:effectLst/>
                <a:latin typeface="Raleway" panose="020B0503030101060003" pitchFamily="34" charset="77"/>
              </a:rPr>
              <a:t>Many provider organizations still struggle to effectively serve consumers with co-occurring I/DD and SUD. </a:t>
            </a:r>
          </a:p>
          <a:p>
            <a:endParaRPr lang="en-US" sz="2000" b="0" i="0" u="none" strike="noStrike">
              <a:solidFill>
                <a:schemeClr val="bg1"/>
              </a:solidFill>
              <a:effectLst/>
              <a:latin typeface="Raleway" panose="020B0503030101060003" pitchFamily="34" charset="77"/>
            </a:endParaRPr>
          </a:p>
          <a:p>
            <a:r>
              <a:rPr lang="en-US" sz="2000" b="1" i="0" u="none" strike="noStrike">
                <a:solidFill>
                  <a:schemeClr val="bg1"/>
                </a:solidFill>
                <a:effectLst/>
                <a:latin typeface="Raleway" panose="020B0503030101060003" pitchFamily="34" charset="77"/>
              </a:rPr>
              <a:t>What operational capabilities become most important when building treatment models for populations traditional systems were not designed to support? </a:t>
            </a:r>
          </a:p>
        </p:txBody>
      </p:sp>
      <p:sp>
        <p:nvSpPr>
          <p:cNvPr id="9" name="Oval 8">
            <a:extLst>
              <a:ext uri="{FF2B5EF4-FFF2-40B4-BE49-F238E27FC236}">
                <a16:creationId xmlns:a16="http://schemas.microsoft.com/office/drawing/2014/main" id="{858B5B7C-C79D-36A9-B566-28646FBCA30D}"/>
              </a:ext>
            </a:extLst>
          </p:cNvPr>
          <p:cNvSpPr/>
          <p:nvPr/>
        </p:nvSpPr>
        <p:spPr>
          <a:xfrm>
            <a:off x="1307994" y="2702647"/>
            <a:ext cx="1112761" cy="1115290"/>
          </a:xfrm>
          <a:prstGeom prst="ellipse">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rain in head outline">
            <a:extLst>
              <a:ext uri="{FF2B5EF4-FFF2-40B4-BE49-F238E27FC236}">
                <a16:creationId xmlns:a16="http://schemas.microsoft.com/office/drawing/2014/main" id="{A2C3E87F-935E-35A9-3BCC-3919CB758C2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427564" y="2853474"/>
            <a:ext cx="822960" cy="822960"/>
          </a:xfrm>
          <a:prstGeom prst="rect">
            <a:avLst/>
          </a:prstGeom>
        </p:spPr>
      </p:pic>
      <p:sp>
        <p:nvSpPr>
          <p:cNvPr id="11" name="Oval 10">
            <a:extLst>
              <a:ext uri="{FF2B5EF4-FFF2-40B4-BE49-F238E27FC236}">
                <a16:creationId xmlns:a16="http://schemas.microsoft.com/office/drawing/2014/main" id="{597C1BDB-EA98-1551-7CC4-B12158DD5A71}"/>
              </a:ext>
            </a:extLst>
          </p:cNvPr>
          <p:cNvSpPr/>
          <p:nvPr/>
        </p:nvSpPr>
        <p:spPr>
          <a:xfrm>
            <a:off x="1936246" y="2875775"/>
            <a:ext cx="226936" cy="226936"/>
          </a:xfrm>
          <a:prstGeom prst="ellipse">
            <a:avLst/>
          </a:prstGeom>
          <a:solidFill>
            <a:srgbClr val="233E4F"/>
          </a:solidFill>
          <a:ln w="19050">
            <a:solidFill>
              <a:srgbClr val="83C7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D2FCE0-E951-2708-BBAA-5635B1D11B99}"/>
              </a:ext>
            </a:extLst>
          </p:cNvPr>
          <p:cNvSpPr txBox="1"/>
          <p:nvPr/>
        </p:nvSpPr>
        <p:spPr>
          <a:xfrm>
            <a:off x="1915987" y="2793426"/>
            <a:ext cx="345688" cy="369332"/>
          </a:xfrm>
          <a:prstGeom prst="rect">
            <a:avLst/>
          </a:prstGeom>
          <a:noFill/>
        </p:spPr>
        <p:txBody>
          <a:bodyPr wrap="square" rtlCol="0">
            <a:spAutoFit/>
          </a:bodyPr>
          <a:lstStyle/>
          <a:p>
            <a:r>
              <a:rPr lang="en-US">
                <a:solidFill>
                  <a:srgbClr val="83C786"/>
                </a:solidFill>
              </a:rPr>
              <a:t>+</a:t>
            </a:r>
          </a:p>
        </p:txBody>
      </p:sp>
    </p:spTree>
    <p:extLst>
      <p:ext uri="{BB962C8B-B14F-4D97-AF65-F5344CB8AC3E}">
        <p14:creationId xmlns:p14="http://schemas.microsoft.com/office/powerpoint/2010/main" val="2997488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C8B4DF-2947-EAF9-1D15-C4BAAAE31F88}"/>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8DE921F8-F0F2-20CF-9AEB-D9B871F40C97}"/>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28</a:t>
            </a:fld>
            <a:endParaRPr lang="en-US" sz="1050">
              <a:solidFill>
                <a:schemeClr val="bg1"/>
              </a:solidFill>
              <a:latin typeface="Raleway Medium" pitchFamily="2" charset="0"/>
            </a:endParaRPr>
          </a:p>
        </p:txBody>
      </p:sp>
      <p:sp>
        <p:nvSpPr>
          <p:cNvPr id="5" name="Rectangle 4">
            <a:extLst>
              <a:ext uri="{FF2B5EF4-FFF2-40B4-BE49-F238E27FC236}">
                <a16:creationId xmlns:a16="http://schemas.microsoft.com/office/drawing/2014/main" id="{86BC55A4-11B7-E88E-BCE3-D99F725E12A7}"/>
              </a:ext>
            </a:extLst>
          </p:cNvPr>
          <p:cNvSpPr/>
          <p:nvPr/>
        </p:nvSpPr>
        <p:spPr>
          <a:xfrm>
            <a:off x="798426" y="1973364"/>
            <a:ext cx="3084394" cy="2615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C4C91F-19D1-0F7B-444A-2AA82C25BDCB}"/>
              </a:ext>
            </a:extLst>
          </p:cNvPr>
          <p:cNvSpPr/>
          <p:nvPr/>
        </p:nvSpPr>
        <p:spPr>
          <a:xfrm>
            <a:off x="2930322" y="1973365"/>
            <a:ext cx="8508043" cy="2615436"/>
          </a:xfrm>
          <a:prstGeom prst="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4C19B04-92EB-2AE4-E5B4-5F00B58ED2FF}"/>
              </a:ext>
            </a:extLst>
          </p:cNvPr>
          <p:cNvSpPr txBox="1"/>
          <p:nvPr/>
        </p:nvSpPr>
        <p:spPr>
          <a:xfrm>
            <a:off x="3165808" y="2447660"/>
            <a:ext cx="8037069" cy="1631216"/>
          </a:xfrm>
          <a:prstGeom prst="rect">
            <a:avLst/>
          </a:prstGeom>
          <a:noFill/>
        </p:spPr>
        <p:txBody>
          <a:bodyPr wrap="square">
            <a:spAutoFit/>
          </a:bodyPr>
          <a:lstStyle/>
          <a:p>
            <a:r>
              <a:rPr lang="en-US" sz="2000" b="0" i="0" u="none" strike="noStrike">
                <a:solidFill>
                  <a:schemeClr val="bg1"/>
                </a:solidFill>
                <a:effectLst/>
                <a:latin typeface="Raleway" panose="020B0503030101060003" pitchFamily="34" charset="77"/>
              </a:rPr>
              <a:t>Workforce discomfort and lack of clinical confidence often limit adoption of specialized treatment models. </a:t>
            </a:r>
          </a:p>
          <a:p>
            <a:endParaRPr lang="en-US" sz="2000" b="0" i="0" u="none" strike="noStrike">
              <a:solidFill>
                <a:schemeClr val="bg1"/>
              </a:solidFill>
              <a:effectLst/>
              <a:latin typeface="Raleway" panose="020B0503030101060003" pitchFamily="34" charset="77"/>
            </a:endParaRPr>
          </a:p>
          <a:p>
            <a:r>
              <a:rPr lang="en-US" sz="2000" b="1" i="0" u="none" strike="noStrike">
                <a:solidFill>
                  <a:schemeClr val="bg1"/>
                </a:solidFill>
                <a:effectLst/>
                <a:latin typeface="Raleway" panose="020B0503030101060003" pitchFamily="34" charset="77"/>
              </a:rPr>
              <a:t>What leadership strategies most effectively support workforce readiness and long-term adoption? </a:t>
            </a:r>
          </a:p>
        </p:txBody>
      </p:sp>
      <p:sp>
        <p:nvSpPr>
          <p:cNvPr id="4" name="Oval 3">
            <a:extLst>
              <a:ext uri="{FF2B5EF4-FFF2-40B4-BE49-F238E27FC236}">
                <a16:creationId xmlns:a16="http://schemas.microsoft.com/office/drawing/2014/main" id="{02A34704-EC77-66BD-0517-701489E90FE9}"/>
              </a:ext>
            </a:extLst>
          </p:cNvPr>
          <p:cNvSpPr/>
          <p:nvPr/>
        </p:nvSpPr>
        <p:spPr>
          <a:xfrm>
            <a:off x="1307994" y="2702647"/>
            <a:ext cx="1112761" cy="1115290"/>
          </a:xfrm>
          <a:prstGeom prst="ellipse">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ircles with arrows outline">
            <a:extLst>
              <a:ext uri="{FF2B5EF4-FFF2-40B4-BE49-F238E27FC236}">
                <a16:creationId xmlns:a16="http://schemas.microsoft.com/office/drawing/2014/main" id="{2442483B-6634-BCD9-FEB1-111CD4FEE86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80504" y="2776422"/>
            <a:ext cx="967740" cy="967740"/>
          </a:xfrm>
          <a:prstGeom prst="rect">
            <a:avLst/>
          </a:prstGeom>
        </p:spPr>
      </p:pic>
    </p:spTree>
    <p:extLst>
      <p:ext uri="{BB962C8B-B14F-4D97-AF65-F5344CB8AC3E}">
        <p14:creationId xmlns:p14="http://schemas.microsoft.com/office/powerpoint/2010/main" val="329543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28039C-67C6-D4BD-473F-599C6389BC10}"/>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1FA0453A-ADB6-0DDD-9220-233C138DD4F7}"/>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29</a:t>
            </a:fld>
            <a:endParaRPr lang="en-US" sz="1050">
              <a:solidFill>
                <a:schemeClr val="bg1"/>
              </a:solidFill>
              <a:latin typeface="Raleway Medium" pitchFamily="2" charset="0"/>
            </a:endParaRPr>
          </a:p>
        </p:txBody>
      </p:sp>
      <p:sp>
        <p:nvSpPr>
          <p:cNvPr id="5" name="Rectangle 4">
            <a:extLst>
              <a:ext uri="{FF2B5EF4-FFF2-40B4-BE49-F238E27FC236}">
                <a16:creationId xmlns:a16="http://schemas.microsoft.com/office/drawing/2014/main" id="{A537FC64-4609-830B-630D-46BE03B5E115}"/>
              </a:ext>
            </a:extLst>
          </p:cNvPr>
          <p:cNvSpPr/>
          <p:nvPr/>
        </p:nvSpPr>
        <p:spPr>
          <a:xfrm>
            <a:off x="798426" y="1973364"/>
            <a:ext cx="3084394" cy="2615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6DA33B-7C47-EAFB-0D04-0588AAE1DFA7}"/>
              </a:ext>
            </a:extLst>
          </p:cNvPr>
          <p:cNvSpPr/>
          <p:nvPr/>
        </p:nvSpPr>
        <p:spPr>
          <a:xfrm>
            <a:off x="2930322" y="1973365"/>
            <a:ext cx="8508043" cy="2615436"/>
          </a:xfrm>
          <a:prstGeom prst="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2A5C2D-F96A-A624-20F2-6F97EBCAD024}"/>
              </a:ext>
            </a:extLst>
          </p:cNvPr>
          <p:cNvSpPr txBox="1"/>
          <p:nvPr/>
        </p:nvSpPr>
        <p:spPr>
          <a:xfrm>
            <a:off x="3165808" y="2311586"/>
            <a:ext cx="8037069" cy="1938992"/>
          </a:xfrm>
          <a:prstGeom prst="rect">
            <a:avLst/>
          </a:prstGeom>
          <a:noFill/>
        </p:spPr>
        <p:txBody>
          <a:bodyPr wrap="square">
            <a:spAutoFit/>
          </a:bodyPr>
          <a:lstStyle/>
          <a:p>
            <a:r>
              <a:rPr lang="en-US" sz="2000" b="0" i="0" u="none" strike="noStrike">
                <a:solidFill>
                  <a:schemeClr val="bg1"/>
                </a:solidFill>
                <a:effectLst/>
                <a:latin typeface="Raleway" panose="020B0503030101060003" pitchFamily="34" charset="77"/>
              </a:rPr>
              <a:t>Many organizations lack the financial and operational infrastructure to build highly specialized treatment programs. </a:t>
            </a:r>
          </a:p>
          <a:p>
            <a:endParaRPr lang="en-US" sz="2000" b="0" i="0" u="none" strike="noStrike">
              <a:solidFill>
                <a:schemeClr val="bg1"/>
              </a:solidFill>
              <a:effectLst/>
              <a:latin typeface="Raleway" panose="020B0503030101060003" pitchFamily="34" charset="77"/>
            </a:endParaRPr>
          </a:p>
          <a:p>
            <a:r>
              <a:rPr lang="en-US" sz="2000" b="1" i="0" u="none" strike="noStrike">
                <a:solidFill>
                  <a:schemeClr val="bg1"/>
                </a:solidFill>
                <a:effectLst/>
                <a:latin typeface="Raleway" panose="020B0503030101060003" pitchFamily="34" charset="77"/>
              </a:rPr>
              <a:t>How should leaders think about scalability, sustainability, and access when developing programs for high-complexity populations? </a:t>
            </a:r>
          </a:p>
        </p:txBody>
      </p:sp>
      <p:sp>
        <p:nvSpPr>
          <p:cNvPr id="4" name="Oval 3">
            <a:extLst>
              <a:ext uri="{FF2B5EF4-FFF2-40B4-BE49-F238E27FC236}">
                <a16:creationId xmlns:a16="http://schemas.microsoft.com/office/drawing/2014/main" id="{018BA41A-0839-8078-0F31-FADD5D2234E8}"/>
              </a:ext>
            </a:extLst>
          </p:cNvPr>
          <p:cNvSpPr/>
          <p:nvPr/>
        </p:nvSpPr>
        <p:spPr>
          <a:xfrm>
            <a:off x="1307994" y="2702647"/>
            <a:ext cx="1112761" cy="1115290"/>
          </a:xfrm>
          <a:prstGeom prst="ellipse">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ipboard Checked outline">
            <a:extLst>
              <a:ext uri="{FF2B5EF4-FFF2-40B4-BE49-F238E27FC236}">
                <a16:creationId xmlns:a16="http://schemas.microsoft.com/office/drawing/2014/main" id="{C198DDE8-34FC-B06D-34F0-E48F50494C7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452894" y="2848812"/>
            <a:ext cx="822960" cy="822960"/>
          </a:xfrm>
          <a:prstGeom prst="rect">
            <a:avLst/>
          </a:prstGeom>
        </p:spPr>
      </p:pic>
    </p:spTree>
    <p:extLst>
      <p:ext uri="{BB962C8B-B14F-4D97-AF65-F5344CB8AC3E}">
        <p14:creationId xmlns:p14="http://schemas.microsoft.com/office/powerpoint/2010/main" val="316735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5E91AB-2E85-EB51-3096-7907C88592BB}"/>
            </a:ext>
          </a:extLst>
        </p:cNvPr>
        <p:cNvGrpSpPr/>
        <p:nvPr/>
      </p:nvGrpSpPr>
      <p:grpSpPr>
        <a:xfrm>
          <a:off x="0" y="0"/>
          <a:ext cx="0" cy="0"/>
          <a:chOff x="0" y="0"/>
          <a:chExt cx="0" cy="0"/>
        </a:xfrm>
      </p:grpSpPr>
      <p:pic>
        <p:nvPicPr>
          <p:cNvPr id="15" name="Graphic 14" descr="Disconnected outline">
            <a:extLst>
              <a:ext uri="{FF2B5EF4-FFF2-40B4-BE49-F238E27FC236}">
                <a16:creationId xmlns:a16="http://schemas.microsoft.com/office/drawing/2014/main" id="{5F479AFB-DF6A-70AC-34B3-9EFA87342A9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40019" y="3859056"/>
            <a:ext cx="690777" cy="667450"/>
          </a:xfrm>
          <a:prstGeom prst="rect">
            <a:avLst/>
          </a:prstGeom>
        </p:spPr>
      </p:pic>
      <p:pic>
        <p:nvPicPr>
          <p:cNvPr id="18" name="Graphic 17" descr="Mental Health outline">
            <a:extLst>
              <a:ext uri="{FF2B5EF4-FFF2-40B4-BE49-F238E27FC236}">
                <a16:creationId xmlns:a16="http://schemas.microsoft.com/office/drawing/2014/main" id="{E1E5BD5C-A341-3094-16DA-1AD4901587A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120581" y="1803686"/>
            <a:ext cx="729654" cy="714103"/>
          </a:xfrm>
          <a:prstGeom prst="rect">
            <a:avLst/>
          </a:prstGeom>
        </p:spPr>
      </p:pic>
      <p:pic>
        <p:nvPicPr>
          <p:cNvPr id="7" name="Graphic 6" descr="Maximize outline">
            <a:extLst>
              <a:ext uri="{FF2B5EF4-FFF2-40B4-BE49-F238E27FC236}">
                <a16:creationId xmlns:a16="http://schemas.microsoft.com/office/drawing/2014/main" id="{2BDF5DBE-441A-722A-16FB-F256D64F9CD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35026" y="4805162"/>
            <a:ext cx="551456" cy="540794"/>
          </a:xfrm>
          <a:prstGeom prst="rect">
            <a:avLst/>
          </a:prstGeom>
        </p:spPr>
      </p:pic>
      <p:sp>
        <p:nvSpPr>
          <p:cNvPr id="11" name="TextBox 10">
            <a:extLst>
              <a:ext uri="{FF2B5EF4-FFF2-40B4-BE49-F238E27FC236}">
                <a16:creationId xmlns:a16="http://schemas.microsoft.com/office/drawing/2014/main" id="{C38898C7-AD06-A345-5B4D-D57F5B2B73E2}"/>
              </a:ext>
            </a:extLst>
          </p:cNvPr>
          <p:cNvSpPr txBox="1"/>
          <p:nvPr/>
        </p:nvSpPr>
        <p:spPr>
          <a:xfrm>
            <a:off x="2231214" y="1925159"/>
            <a:ext cx="707415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Why “good enough” SUD care models still leaves critical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How KCS Health Center evolved from basic access into a fully integrated “SUD 2.0”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Operational strategies for reducing workforce resistance and increasing adoption of evidence-based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Leadership approaches that sustain long-term organizational transformation </a:t>
            </a:r>
            <a:endPar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5" name="Graphic 4" descr="Classroom outline">
            <a:extLst>
              <a:ext uri="{FF2B5EF4-FFF2-40B4-BE49-F238E27FC236}">
                <a16:creationId xmlns:a16="http://schemas.microsoft.com/office/drawing/2014/main" id="{E2EC39D6-280B-F277-78B5-707747441E37}"/>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120581" y="2852942"/>
            <a:ext cx="714103" cy="721879"/>
          </a:xfrm>
          <a:prstGeom prst="rect">
            <a:avLst/>
          </a:prstGeom>
        </p:spPr>
      </p:pic>
      <p:sp>
        <p:nvSpPr>
          <p:cNvPr id="2" name="Title 1">
            <a:extLst>
              <a:ext uri="{FF2B5EF4-FFF2-40B4-BE49-F238E27FC236}">
                <a16:creationId xmlns:a16="http://schemas.microsoft.com/office/drawing/2014/main" id="{20FD6F49-004D-C842-492D-7CB6F5D29878}"/>
              </a:ext>
            </a:extLst>
          </p:cNvPr>
          <p:cNvSpPr txBox="1">
            <a:spLocks/>
          </p:cNvSpPr>
          <p:nvPr/>
        </p:nvSpPr>
        <p:spPr>
          <a:xfrm>
            <a:off x="8682353" y="529547"/>
            <a:ext cx="3509647" cy="996718"/>
          </a:xfrm>
          <a:prstGeom prst="rect">
            <a:avLst/>
          </a:prstGeom>
          <a:noFill/>
          <a:ln>
            <a:noFill/>
          </a:ln>
        </p:spPr>
        <p:txBody>
          <a:bodyPr vert="horz" lIns="91440" tIns="45720" rIns="91440" bIns="45720" rtlCol="0" anchor="b">
            <a:normAutofit fontScale="55000" lnSpcReduction="20000"/>
          </a:bodyPr>
          <a:lstStyle>
            <a:defPPr>
              <a:defRPr lang="en-US"/>
            </a:defPPr>
            <a:lvl1pPr marL="0" algn="ctr" defTabSz="914400" rtl="0" eaLnBrk="1" latinLnBrk="0" hangingPunct="1">
              <a:lnSpc>
                <a:spcPct val="90000"/>
              </a:lnSpc>
              <a:spcBef>
                <a:spcPct val="0"/>
              </a:spcBef>
              <a:buNone/>
              <a:defRPr sz="60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Playfair Display Medium"/>
                <a:ea typeface="+mj-ea"/>
                <a:cs typeface="+mj-cs"/>
              </a:rPr>
              <a:t>Will Begin In:</a:t>
            </a:r>
            <a:br>
              <a:rPr kumimoji="0" lang="en-US" sz="3600" b="0" i="0" u="none" strike="noStrike" kern="1200" cap="none" spc="0" normalizeH="0" baseline="0" noProof="0">
                <a:ln>
                  <a:noFill/>
                </a:ln>
                <a:solidFill>
                  <a:prstClr val="white"/>
                </a:solidFill>
                <a:effectLst/>
                <a:uLnTx/>
                <a:uFillTx/>
                <a:latin typeface="Playfair Display Medium"/>
                <a:ea typeface="+mj-ea"/>
                <a:cs typeface="+mj-cs"/>
              </a:rPr>
            </a:br>
            <a:br>
              <a:rPr kumimoji="0" lang="en-US" sz="3600" b="0" i="0" u="none" strike="noStrike" kern="1200" cap="none" spc="0" normalizeH="0" baseline="0" noProof="0">
                <a:ln>
                  <a:noFill/>
                </a:ln>
                <a:solidFill>
                  <a:prstClr val="white"/>
                </a:solidFill>
                <a:effectLst/>
                <a:uLnTx/>
                <a:uFillTx/>
                <a:latin typeface="Playfair Display Medium"/>
                <a:ea typeface="+mj-ea"/>
                <a:cs typeface="+mj-cs"/>
              </a:rPr>
            </a:br>
            <a:endParaRPr kumimoji="0" lang="en-US" sz="7200" b="0" i="0" u="none" strike="noStrike" kern="1200" cap="none" spc="0" normalizeH="0" baseline="0" noProof="0">
              <a:ln>
                <a:noFill/>
              </a:ln>
              <a:solidFill>
                <a:prstClr val="white"/>
              </a:solidFill>
              <a:effectLst/>
              <a:uLnTx/>
              <a:uFillTx/>
              <a:latin typeface="Playfair Display Medium"/>
              <a:ea typeface="+mj-ea"/>
              <a:cs typeface="+mj-cs"/>
            </a:endParaRPr>
          </a:p>
        </p:txBody>
      </p:sp>
      <p:sp>
        <p:nvSpPr>
          <p:cNvPr id="9" name="Title 1">
            <a:extLst>
              <a:ext uri="{FF2B5EF4-FFF2-40B4-BE49-F238E27FC236}">
                <a16:creationId xmlns:a16="http://schemas.microsoft.com/office/drawing/2014/main" id="{0EF2241E-1BE0-3D37-3C0E-E21BF8962AC2}"/>
              </a:ext>
            </a:extLst>
          </p:cNvPr>
          <p:cNvSpPr>
            <a:spLocks noGrp="1"/>
          </p:cNvSpPr>
          <p:nvPr>
            <p:ph type="title"/>
          </p:nvPr>
        </p:nvSpPr>
        <p:spPr>
          <a:xfrm>
            <a:off x="838200" y="365125"/>
            <a:ext cx="10515600" cy="1325563"/>
          </a:xfrm>
        </p:spPr>
        <p:txBody>
          <a:bodyPr>
            <a:normAutofit/>
          </a:bodyPr>
          <a:lstStyle/>
          <a:p>
            <a:r>
              <a:rPr lang="en-US" sz="3200">
                <a:solidFill>
                  <a:schemeClr val="bg1"/>
                </a:solidFill>
                <a:latin typeface="Playfair Display" pitchFamily="2" charset="77"/>
              </a:rPr>
              <a:t>What You’ll Learn</a:t>
            </a:r>
          </a:p>
        </p:txBody>
      </p:sp>
      <p:sp>
        <p:nvSpPr>
          <p:cNvPr id="14" name="Slide Number Placeholder 1">
            <a:extLst>
              <a:ext uri="{FF2B5EF4-FFF2-40B4-BE49-F238E27FC236}">
                <a16:creationId xmlns:a16="http://schemas.microsoft.com/office/drawing/2014/main" id="{245BF14E-C976-33DD-3E0F-8D5CE177F1A7}"/>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9B1B6C-2282-F64C-9E3F-FEF2E0532100}" type="slidenum">
              <a:rPr kumimoji="0" lang="en-US" sz="1050" b="0" i="0" u="none" strike="noStrike" kern="1200" cap="none" spc="0" normalizeH="0" baseline="0" noProof="0" smtClean="0">
                <a:ln>
                  <a:noFill/>
                </a:ln>
                <a:solidFill>
                  <a:prstClr val="white"/>
                </a:solidFill>
                <a:effectLst/>
                <a:uLnTx/>
                <a:uFillTx/>
                <a:latin typeface="Raleway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prstClr val="white"/>
              </a:solidFill>
              <a:effectLst/>
              <a:uLnTx/>
              <a:uFillTx/>
              <a:latin typeface="Raleway Medium" pitchFamily="2" charset="0"/>
              <a:ea typeface="+mn-ea"/>
              <a:cs typeface="+mn-cs"/>
            </a:endParaRPr>
          </a:p>
        </p:txBody>
      </p:sp>
    </p:spTree>
    <p:extLst>
      <p:ext uri="{BB962C8B-B14F-4D97-AF65-F5344CB8AC3E}">
        <p14:creationId xmlns:p14="http://schemas.microsoft.com/office/powerpoint/2010/main" val="375942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AA2FABF-ECCF-5DCE-DB66-9C8CD4D27663}"/>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3129E6F0-45B4-B12A-1FBA-6D1E0C306912}"/>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30</a:t>
            </a:fld>
            <a:endParaRPr lang="en-US" sz="1050">
              <a:solidFill>
                <a:schemeClr val="bg1"/>
              </a:solidFill>
              <a:latin typeface="Raleway Medium" pitchFamily="2" charset="0"/>
            </a:endParaRPr>
          </a:p>
        </p:txBody>
      </p:sp>
      <p:sp>
        <p:nvSpPr>
          <p:cNvPr id="5" name="Rectangle 4">
            <a:extLst>
              <a:ext uri="{FF2B5EF4-FFF2-40B4-BE49-F238E27FC236}">
                <a16:creationId xmlns:a16="http://schemas.microsoft.com/office/drawing/2014/main" id="{99D738DC-3DFD-8C30-185D-BC47C22B5EC1}"/>
              </a:ext>
            </a:extLst>
          </p:cNvPr>
          <p:cNvSpPr/>
          <p:nvPr/>
        </p:nvSpPr>
        <p:spPr>
          <a:xfrm>
            <a:off x="798426" y="1973364"/>
            <a:ext cx="3084394" cy="2615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3F71ED-89D8-FC3B-7EBA-6539C46D4D4B}"/>
              </a:ext>
            </a:extLst>
          </p:cNvPr>
          <p:cNvSpPr/>
          <p:nvPr/>
        </p:nvSpPr>
        <p:spPr>
          <a:xfrm>
            <a:off x="2930322" y="1973365"/>
            <a:ext cx="8508043" cy="2615436"/>
          </a:xfrm>
          <a:prstGeom prst="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F17C1B-D814-1FDC-4309-4A19313E87FF}"/>
              </a:ext>
            </a:extLst>
          </p:cNvPr>
          <p:cNvSpPr txBox="1"/>
          <p:nvPr/>
        </p:nvSpPr>
        <p:spPr>
          <a:xfrm>
            <a:off x="3165808" y="2773250"/>
            <a:ext cx="8037069" cy="1015663"/>
          </a:xfrm>
          <a:prstGeom prst="rect">
            <a:avLst/>
          </a:prstGeom>
          <a:noFill/>
        </p:spPr>
        <p:txBody>
          <a:bodyPr wrap="square">
            <a:spAutoFit/>
          </a:bodyPr>
          <a:lstStyle/>
          <a:p>
            <a:r>
              <a:rPr lang="en-US" sz="2000" b="1" i="0" u="none" strike="noStrike">
                <a:solidFill>
                  <a:schemeClr val="bg1"/>
                </a:solidFill>
                <a:effectLst/>
                <a:latin typeface="Raleway" panose="020B0503030101060003" pitchFamily="34" charset="77"/>
              </a:rPr>
              <a:t>Looking ahead, what system-level changes are needed to improve treatment access and long-term outcomes for consumers with co-occurring I/DD and SUD? </a:t>
            </a:r>
          </a:p>
        </p:txBody>
      </p:sp>
      <p:sp>
        <p:nvSpPr>
          <p:cNvPr id="4" name="Oval 3">
            <a:extLst>
              <a:ext uri="{FF2B5EF4-FFF2-40B4-BE49-F238E27FC236}">
                <a16:creationId xmlns:a16="http://schemas.microsoft.com/office/drawing/2014/main" id="{F6C6120A-B6D2-11D9-DB22-98D731793930}"/>
              </a:ext>
            </a:extLst>
          </p:cNvPr>
          <p:cNvSpPr/>
          <p:nvPr/>
        </p:nvSpPr>
        <p:spPr>
          <a:xfrm>
            <a:off x="1307994" y="2702647"/>
            <a:ext cx="1112761" cy="1115290"/>
          </a:xfrm>
          <a:prstGeom prst="ellipse">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Disconnected outline">
            <a:extLst>
              <a:ext uri="{FF2B5EF4-FFF2-40B4-BE49-F238E27FC236}">
                <a16:creationId xmlns:a16="http://schemas.microsoft.com/office/drawing/2014/main" id="{284DA5B6-63F4-4852-942A-BEBE86642AD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95259" y="2808641"/>
            <a:ext cx="944880" cy="944880"/>
          </a:xfrm>
          <a:prstGeom prst="rect">
            <a:avLst/>
          </a:prstGeom>
        </p:spPr>
      </p:pic>
    </p:spTree>
    <p:extLst>
      <p:ext uri="{BB962C8B-B14F-4D97-AF65-F5344CB8AC3E}">
        <p14:creationId xmlns:p14="http://schemas.microsoft.com/office/powerpoint/2010/main" val="1792829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498C4A0-46F5-C0B7-62D9-88B5AE237667}"/>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E36A07AA-20A8-C631-5D83-5B8160ADC9C4}"/>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31</a:t>
            </a:fld>
            <a:endParaRPr lang="en-US" sz="1050">
              <a:solidFill>
                <a:schemeClr val="bg1"/>
              </a:solidFill>
              <a:latin typeface="Raleway Medium" pitchFamily="2" charset="0"/>
            </a:endParaRPr>
          </a:p>
        </p:txBody>
      </p:sp>
      <p:pic>
        <p:nvPicPr>
          <p:cNvPr id="4" name="Picture 3">
            <a:extLst>
              <a:ext uri="{FF2B5EF4-FFF2-40B4-BE49-F238E27FC236}">
                <a16:creationId xmlns:a16="http://schemas.microsoft.com/office/drawing/2014/main" id="{B6C0D6CC-2843-3697-6FAB-A81E2FA6B4DF}"/>
              </a:ext>
            </a:extLst>
          </p:cNvPr>
          <p:cNvPicPr>
            <a:picLocks noChangeAspect="1"/>
          </p:cNvPicPr>
          <p:nvPr/>
        </p:nvPicPr>
        <p:blipFill>
          <a:blip r:embed="rId3"/>
          <a:srcRect/>
          <a:stretch/>
        </p:blipFill>
        <p:spPr>
          <a:xfrm>
            <a:off x="3237050" y="871455"/>
            <a:ext cx="5486400" cy="3615461"/>
          </a:xfrm>
          <a:prstGeom prst="rect">
            <a:avLst/>
          </a:prstGeom>
        </p:spPr>
      </p:pic>
      <p:pic>
        <p:nvPicPr>
          <p:cNvPr id="6" name="Picture 5">
            <a:extLst>
              <a:ext uri="{FF2B5EF4-FFF2-40B4-BE49-F238E27FC236}">
                <a16:creationId xmlns:a16="http://schemas.microsoft.com/office/drawing/2014/main" id="{863A0AB8-EA01-F753-C8C2-1508FF85A40A}"/>
              </a:ext>
            </a:extLst>
          </p:cNvPr>
          <p:cNvPicPr>
            <a:picLocks noChangeAspect="1"/>
          </p:cNvPicPr>
          <p:nvPr/>
        </p:nvPicPr>
        <p:blipFill>
          <a:blip r:embed="rId4"/>
          <a:stretch>
            <a:fillRect/>
          </a:stretch>
        </p:blipFill>
        <p:spPr>
          <a:xfrm>
            <a:off x="7503919" y="2033091"/>
            <a:ext cx="1316211" cy="2743200"/>
          </a:xfrm>
          <a:prstGeom prst="rect">
            <a:avLst/>
          </a:prstGeom>
        </p:spPr>
      </p:pic>
      <p:sp>
        <p:nvSpPr>
          <p:cNvPr id="5" name="TextBox 4">
            <a:extLst>
              <a:ext uri="{FF2B5EF4-FFF2-40B4-BE49-F238E27FC236}">
                <a16:creationId xmlns:a16="http://schemas.microsoft.com/office/drawing/2014/main" id="{FCB0989B-C5A2-EC3E-6935-D1368D289293}"/>
              </a:ext>
            </a:extLst>
          </p:cNvPr>
          <p:cNvSpPr txBox="1"/>
          <p:nvPr/>
        </p:nvSpPr>
        <p:spPr>
          <a:xfrm>
            <a:off x="4569025" y="4659151"/>
            <a:ext cx="3049964" cy="338554"/>
          </a:xfrm>
          <a:prstGeom prst="rect">
            <a:avLst/>
          </a:prstGeom>
          <a:noFill/>
        </p:spPr>
        <p:txBody>
          <a:bodyPr wrap="square" lIns="91440" tIns="45720" rIns="91440" bIns="45720" rtlCol="0" anchor="t">
            <a:spAutoFit/>
          </a:bodyPr>
          <a:lstStyle/>
          <a:p>
            <a:r>
              <a:rPr lang="en-US" sz="1600">
                <a:solidFill>
                  <a:schemeClr val="bg1"/>
                </a:solidFill>
                <a:latin typeface="Playfair Display"/>
                <a:hlinkClick r:id="rId5">
                  <a:extLst>
                    <a:ext uri="{A12FA001-AC4F-418D-AE19-62706E023703}">
                      <ahyp:hlinkClr xmlns:ahyp="http://schemas.microsoft.com/office/drawing/2018/hyperlinkcolor" val="tx"/>
                    </a:ext>
                  </a:extLst>
                </a:hlinkClick>
              </a:rPr>
              <a:t>understanding.monarchnc.org</a:t>
            </a:r>
            <a:endParaRPr lang="en-US" sz="1600">
              <a:solidFill>
                <a:schemeClr val="bg1"/>
              </a:solidFill>
              <a:latin typeface="Playfair Display"/>
            </a:endParaRPr>
          </a:p>
        </p:txBody>
      </p:sp>
    </p:spTree>
    <p:extLst>
      <p:ext uri="{BB962C8B-B14F-4D97-AF65-F5344CB8AC3E}">
        <p14:creationId xmlns:p14="http://schemas.microsoft.com/office/powerpoint/2010/main" val="3950720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4D105-F0B8-1EC4-6DE8-5E458DFB5502}"/>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0914B62E-33E2-C3A3-8CEF-1366FFC4C233}"/>
              </a:ext>
            </a:extLst>
          </p:cNvPr>
          <p:cNvSpPr txBox="1">
            <a:spLocks/>
          </p:cNvSpPr>
          <p:nvPr/>
        </p:nvSpPr>
        <p:spPr>
          <a:xfrm>
            <a:off x="9194689" y="635341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9B1B6C-2282-F64C-9E3F-FEF2E0532100}" type="slidenum">
              <a:rPr kumimoji="0" lang="en-US" sz="1050" b="0" i="0" u="none" strike="noStrike" kern="1200" cap="none" spc="0" normalizeH="0" baseline="0" noProof="0" smtClean="0">
                <a:ln>
                  <a:noFill/>
                </a:ln>
                <a:solidFill>
                  <a:srgbClr val="898989"/>
                </a:solidFill>
                <a:effectLst/>
                <a:uLnTx/>
                <a:uFillTx/>
                <a:latin typeface="Raleway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a:ln>
                <a:noFill/>
              </a:ln>
              <a:solidFill>
                <a:srgbClr val="898989"/>
              </a:solidFill>
              <a:effectLst/>
              <a:uLnTx/>
              <a:uFillTx/>
              <a:latin typeface="Raleway Medium" pitchFamily="2" charset="0"/>
              <a:ea typeface="+mn-ea"/>
              <a:cs typeface="+mn-cs"/>
            </a:endParaRPr>
          </a:p>
        </p:txBody>
      </p:sp>
      <p:sp>
        <p:nvSpPr>
          <p:cNvPr id="5" name="TextBox 4">
            <a:extLst>
              <a:ext uri="{FF2B5EF4-FFF2-40B4-BE49-F238E27FC236}">
                <a16:creationId xmlns:a16="http://schemas.microsoft.com/office/drawing/2014/main" id="{6EA339C4-56CA-65FF-13AB-011239A4E820}"/>
              </a:ext>
            </a:extLst>
          </p:cNvPr>
          <p:cNvSpPr txBox="1"/>
          <p:nvPr/>
        </p:nvSpPr>
        <p:spPr>
          <a:xfrm>
            <a:off x="3110543" y="2453543"/>
            <a:ext cx="8037069" cy="101566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Playfair Display Medium"/>
                <a:ea typeface="+mn-ea"/>
                <a:cs typeface="+mn-cs"/>
              </a:rPr>
              <a:t>For health system leaders, behavioral health executives, and policymakers listening today—what are the most important steps they should consider if they want to move toward more integrated care </a:t>
            </a:r>
            <a:r>
              <a:rPr kumimoji="0" lang="en-US" sz="2000" b="0" i="0" u="none" strike="noStrike" kern="1200" cap="none" spc="0" normalizeH="0" baseline="0" noProof="0" err="1">
                <a:ln>
                  <a:noFill/>
                </a:ln>
                <a:solidFill>
                  <a:prstClr val="white"/>
                </a:solidFill>
                <a:effectLst/>
                <a:uLnTx/>
                <a:uFillTx/>
                <a:latin typeface="Playfair Display Medium"/>
                <a:ea typeface="+mn-ea"/>
                <a:cs typeface="+mn-cs"/>
              </a:rPr>
              <a:t>fr</a:t>
            </a:r>
            <a:r>
              <a:rPr kumimoji="0" lang="en-US" sz="2000" b="0" i="0" u="none" strike="noStrike" kern="1200" cap="none" spc="0" normalizeH="0" baseline="0" noProof="0">
                <a:ln>
                  <a:noFill/>
                </a:ln>
                <a:solidFill>
                  <a:prstClr val="white"/>
                </a:solidFill>
                <a:effectLst/>
                <a:uLnTx/>
                <a:uFillTx/>
                <a:latin typeface="Playfair Display Medium"/>
                <a:ea typeface="+mn-ea"/>
                <a:cs typeface="+mn-cs"/>
              </a:rPr>
              <a:t> co-occurring disorders?</a:t>
            </a:r>
          </a:p>
        </p:txBody>
      </p:sp>
      <p:pic>
        <p:nvPicPr>
          <p:cNvPr id="6" name="Picture 5">
            <a:extLst>
              <a:ext uri="{FF2B5EF4-FFF2-40B4-BE49-F238E27FC236}">
                <a16:creationId xmlns:a16="http://schemas.microsoft.com/office/drawing/2014/main" id="{619734DB-EE42-1DDE-93AA-9302ABDA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3" y="6449969"/>
            <a:ext cx="1637953" cy="173736"/>
          </a:xfrm>
          <a:prstGeom prst="rect">
            <a:avLst/>
          </a:prstGeom>
        </p:spPr>
      </p:pic>
      <p:pic>
        <p:nvPicPr>
          <p:cNvPr id="9" name="Picture 8">
            <a:extLst>
              <a:ext uri="{FF2B5EF4-FFF2-40B4-BE49-F238E27FC236}">
                <a16:creationId xmlns:a16="http://schemas.microsoft.com/office/drawing/2014/main" id="{973E01C9-BF55-4F93-BD4C-00E34F03020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61064" y="6401709"/>
            <a:ext cx="1601691" cy="243166"/>
          </a:xfrm>
          <a:prstGeom prst="rect">
            <a:avLst/>
          </a:prstGeom>
        </p:spPr>
      </p:pic>
      <p:cxnSp>
        <p:nvCxnSpPr>
          <p:cNvPr id="10" name="Straight Connector 9">
            <a:extLst>
              <a:ext uri="{FF2B5EF4-FFF2-40B4-BE49-F238E27FC236}">
                <a16:creationId xmlns:a16="http://schemas.microsoft.com/office/drawing/2014/main" id="{2CFFC384-2444-FDBE-512A-D899E7D04BFA}"/>
              </a:ext>
            </a:extLst>
          </p:cNvPr>
          <p:cNvCxnSpPr>
            <a:cxnSpLocks/>
          </p:cNvCxnSpPr>
          <p:nvPr/>
        </p:nvCxnSpPr>
        <p:spPr>
          <a:xfrm>
            <a:off x="2265748" y="6394354"/>
            <a:ext cx="0" cy="270295"/>
          </a:xfrm>
          <a:prstGeom prst="line">
            <a:avLst/>
          </a:prstGeom>
          <a:ln w="9525">
            <a:solidFill>
              <a:srgbClr val="233E4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E43EDFB-9C31-D0DD-96C4-AF68CC75A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517" y="3533351"/>
            <a:ext cx="5708963" cy="600729"/>
          </a:xfrm>
          <a:prstGeom prst="rect">
            <a:avLst/>
          </a:prstGeom>
        </p:spPr>
      </p:pic>
      <p:pic>
        <p:nvPicPr>
          <p:cNvPr id="17" name="Picture 16">
            <a:extLst>
              <a:ext uri="{FF2B5EF4-FFF2-40B4-BE49-F238E27FC236}">
                <a16:creationId xmlns:a16="http://schemas.microsoft.com/office/drawing/2014/main" id="{0A4E981F-2D68-BC4D-8A85-6BB9F10CFE37}"/>
              </a:ext>
            </a:extLst>
          </p:cNvPr>
          <p:cNvPicPr>
            <a:picLocks noChangeAspect="1"/>
          </p:cNvPicPr>
          <p:nvPr/>
        </p:nvPicPr>
        <p:blipFill>
          <a:blip r:embed="rId4"/>
          <a:srcRect t="26149" b="32765"/>
          <a:stretch>
            <a:fillRect/>
          </a:stretch>
        </p:blipFill>
        <p:spPr>
          <a:xfrm>
            <a:off x="0" y="0"/>
            <a:ext cx="12191999" cy="2817632"/>
          </a:xfrm>
          <a:prstGeom prst="rect">
            <a:avLst/>
          </a:prstGeom>
        </p:spPr>
      </p:pic>
      <p:sp>
        <p:nvSpPr>
          <p:cNvPr id="19" name="Title 1">
            <a:extLst>
              <a:ext uri="{FF2B5EF4-FFF2-40B4-BE49-F238E27FC236}">
                <a16:creationId xmlns:a16="http://schemas.microsoft.com/office/drawing/2014/main" id="{56FBD446-8FAA-2EF1-AAF3-B2EF0EB5FD25}"/>
              </a:ext>
            </a:extLst>
          </p:cNvPr>
          <p:cNvSpPr txBox="1">
            <a:spLocks/>
          </p:cNvSpPr>
          <p:nvPr/>
        </p:nvSpPr>
        <p:spPr>
          <a:xfrm>
            <a:off x="0" y="4452482"/>
            <a:ext cx="12191999" cy="6121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233E4F"/>
                </a:solidFill>
                <a:effectLst/>
                <a:uLnTx/>
                <a:uFillTx/>
                <a:latin typeface="Playfair Display" pitchFamily="2" charset="77"/>
              </a:rPr>
              <a:t>Explore </a:t>
            </a:r>
            <a:r>
              <a:rPr lang="en-US" sz="2800">
                <a:solidFill>
                  <a:srgbClr val="233E4F"/>
                </a:solidFill>
                <a:latin typeface="Playfair Display" pitchFamily="2" charset="77"/>
              </a:rPr>
              <a:t>Upcoming</a:t>
            </a:r>
            <a:r>
              <a:rPr kumimoji="0" lang="en-US" sz="2800" b="0" i="0" u="none" strike="noStrike" kern="1200" cap="none" spc="0" normalizeH="0" baseline="0" noProof="0">
                <a:ln>
                  <a:noFill/>
                </a:ln>
                <a:solidFill>
                  <a:srgbClr val="233E4F"/>
                </a:solidFill>
                <a:effectLst/>
                <a:uLnTx/>
                <a:uFillTx/>
                <a:latin typeface="Playfair Display" pitchFamily="2" charset="77"/>
              </a:rPr>
              <a:t> </a:t>
            </a:r>
            <a:r>
              <a:rPr lang="en-US" sz="2800">
                <a:solidFill>
                  <a:srgbClr val="233E4F"/>
                </a:solidFill>
                <a:latin typeface="Playfair Display" pitchFamily="2" charset="77"/>
              </a:rPr>
              <a:t>Webinars</a:t>
            </a:r>
            <a:r>
              <a:rPr kumimoji="0" lang="en-US" sz="2800" b="0" i="0" u="none" strike="noStrike" kern="1200" cap="none" spc="0" normalizeH="0" baseline="0" noProof="0">
                <a:ln>
                  <a:noFill/>
                </a:ln>
                <a:solidFill>
                  <a:srgbClr val="233E4F"/>
                </a:solidFill>
                <a:effectLst/>
                <a:uLnTx/>
                <a:uFillTx/>
                <a:latin typeface="Playfair Display" pitchFamily="2" charset="77"/>
              </a:rPr>
              <a:t> &amp; </a:t>
            </a:r>
            <a:r>
              <a:rPr lang="en-US" sz="2800">
                <a:solidFill>
                  <a:srgbClr val="233E4F"/>
                </a:solidFill>
                <a:latin typeface="Playfair Display" pitchFamily="2" charset="77"/>
              </a:rPr>
              <a:t>Resources</a:t>
            </a:r>
            <a:r>
              <a:rPr kumimoji="0" lang="en-US" sz="2800" b="0" i="0" u="none" strike="noStrike" kern="1200" cap="none" spc="0" normalizeH="0" baseline="0" noProof="0">
                <a:ln>
                  <a:noFill/>
                </a:ln>
                <a:solidFill>
                  <a:srgbClr val="233E4F"/>
                </a:solidFill>
                <a:effectLst/>
                <a:uLnTx/>
                <a:uFillTx/>
                <a:latin typeface="Playfair Display" pitchFamily="2" charset="77"/>
              </a:rPr>
              <a:t> </a:t>
            </a:r>
            <a:r>
              <a:rPr lang="en-US" sz="2800">
                <a:solidFill>
                  <a:srgbClr val="233E4F"/>
                </a:solidFill>
                <a:latin typeface="Playfair Display" pitchFamily="2" charset="77"/>
              </a:rPr>
              <a:t>At</a:t>
            </a:r>
            <a:r>
              <a:rPr kumimoji="0" lang="en-US" sz="2800" b="0" i="0" u="none" strike="noStrike" kern="1200" cap="none" spc="0" normalizeH="0" baseline="0" noProof="0">
                <a:ln>
                  <a:noFill/>
                </a:ln>
                <a:solidFill>
                  <a:srgbClr val="233E4F"/>
                </a:solidFill>
                <a:effectLst/>
                <a:uLnTx/>
                <a:uFillTx/>
                <a:latin typeface="Playfair Display" pitchFamily="2" charset="77"/>
              </a:rPr>
              <a:t> </a:t>
            </a:r>
            <a:r>
              <a:rPr kumimoji="0" lang="en-US" sz="2800" b="0" i="0" u="none" strike="noStrike" kern="1200" cap="none" spc="0" normalizeH="0" baseline="0" noProof="0" err="1">
                <a:ln>
                  <a:noFill/>
                </a:ln>
                <a:solidFill>
                  <a:srgbClr val="233E4F"/>
                </a:solidFill>
                <a:effectLst/>
                <a:uLnTx/>
                <a:uFillTx/>
                <a:latin typeface="Playfair Display" pitchFamily="2" charset="77"/>
              </a:rPr>
              <a:t>RECADEMY.org</a:t>
            </a:r>
            <a:endParaRPr kumimoji="0" lang="en-US" sz="2800" b="0" i="0" u="none" strike="noStrike" kern="1200" cap="none" spc="0" normalizeH="0" baseline="0" noProof="0">
              <a:ln>
                <a:noFill/>
              </a:ln>
              <a:solidFill>
                <a:srgbClr val="233E4F"/>
              </a:solidFill>
              <a:effectLst/>
              <a:uLnTx/>
              <a:uFillTx/>
              <a:latin typeface="Playfair Display" pitchFamily="2" charset="77"/>
            </a:endParaRPr>
          </a:p>
        </p:txBody>
      </p:sp>
    </p:spTree>
    <p:extLst>
      <p:ext uri="{BB962C8B-B14F-4D97-AF65-F5344CB8AC3E}">
        <p14:creationId xmlns:p14="http://schemas.microsoft.com/office/powerpoint/2010/main" val="4073758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2ED3B5-0EF3-D051-C894-079D77A35071}"/>
            </a:ext>
          </a:extLst>
        </p:cNvPr>
        <p:cNvGrpSpPr/>
        <p:nvPr/>
      </p:nvGrpSpPr>
      <p:grpSpPr>
        <a:xfrm>
          <a:off x="0" y="0"/>
          <a:ext cx="0" cy="0"/>
          <a:chOff x="0" y="0"/>
          <a:chExt cx="0" cy="0"/>
        </a:xfrm>
      </p:grpSpPr>
      <p:pic>
        <p:nvPicPr>
          <p:cNvPr id="15" name="Graphic 14" descr="Disconnected outline">
            <a:extLst>
              <a:ext uri="{FF2B5EF4-FFF2-40B4-BE49-F238E27FC236}">
                <a16:creationId xmlns:a16="http://schemas.microsoft.com/office/drawing/2014/main" id="{29114656-735D-97DA-45EA-E2C6C3A950B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40019" y="3859056"/>
            <a:ext cx="690777" cy="667450"/>
          </a:xfrm>
          <a:prstGeom prst="rect">
            <a:avLst/>
          </a:prstGeom>
        </p:spPr>
      </p:pic>
      <p:pic>
        <p:nvPicPr>
          <p:cNvPr id="18" name="Graphic 17" descr="Mental Health outline">
            <a:extLst>
              <a:ext uri="{FF2B5EF4-FFF2-40B4-BE49-F238E27FC236}">
                <a16:creationId xmlns:a16="http://schemas.microsoft.com/office/drawing/2014/main" id="{F81A4FEF-2F48-6C78-890E-14B26990F84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120581" y="1803686"/>
            <a:ext cx="729654" cy="714103"/>
          </a:xfrm>
          <a:prstGeom prst="rect">
            <a:avLst/>
          </a:prstGeom>
        </p:spPr>
      </p:pic>
      <p:pic>
        <p:nvPicPr>
          <p:cNvPr id="7" name="Graphic 6" descr="Maximize outline">
            <a:extLst>
              <a:ext uri="{FF2B5EF4-FFF2-40B4-BE49-F238E27FC236}">
                <a16:creationId xmlns:a16="http://schemas.microsoft.com/office/drawing/2014/main" id="{448CEEBB-7A5D-BD3C-7365-0F5D7A7E3BB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35026" y="4805162"/>
            <a:ext cx="551456" cy="540794"/>
          </a:xfrm>
          <a:prstGeom prst="rect">
            <a:avLst/>
          </a:prstGeom>
        </p:spPr>
      </p:pic>
      <p:sp>
        <p:nvSpPr>
          <p:cNvPr id="11" name="TextBox 10">
            <a:extLst>
              <a:ext uri="{FF2B5EF4-FFF2-40B4-BE49-F238E27FC236}">
                <a16:creationId xmlns:a16="http://schemas.microsoft.com/office/drawing/2014/main" id="{361CB3FE-0339-FE66-3B69-6C98504E9633}"/>
              </a:ext>
            </a:extLst>
          </p:cNvPr>
          <p:cNvSpPr txBox="1"/>
          <p:nvPr/>
        </p:nvSpPr>
        <p:spPr>
          <a:xfrm>
            <a:off x="2231214" y="1925159"/>
            <a:ext cx="707415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Why “good enough” SUD care models still leaves critical gaps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How KCS Health Center evolved from basic access into a fully integrated “SUD 2.0”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Operational strategies for reducing workforce resistance and increasing adoption of evidence-based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Raleway"/>
                <a:ea typeface="+mn-ea"/>
                <a:cs typeface="+mn-cs"/>
              </a:rPr>
              <a:t>Leadership approaches that sustain long-term organizational transformation </a:t>
            </a:r>
            <a:endParaRPr kumimoji="0" lang="en-US" sz="20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pic>
        <p:nvPicPr>
          <p:cNvPr id="5" name="Graphic 4" descr="Classroom outline">
            <a:extLst>
              <a:ext uri="{FF2B5EF4-FFF2-40B4-BE49-F238E27FC236}">
                <a16:creationId xmlns:a16="http://schemas.microsoft.com/office/drawing/2014/main" id="{708075EA-420F-5282-F8E6-8C45ABE3F645}"/>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120581" y="2852942"/>
            <a:ext cx="714103" cy="721879"/>
          </a:xfrm>
          <a:prstGeom prst="rect">
            <a:avLst/>
          </a:prstGeom>
        </p:spPr>
      </p:pic>
      <p:sp>
        <p:nvSpPr>
          <p:cNvPr id="9" name="Title 1">
            <a:extLst>
              <a:ext uri="{FF2B5EF4-FFF2-40B4-BE49-F238E27FC236}">
                <a16:creationId xmlns:a16="http://schemas.microsoft.com/office/drawing/2014/main" id="{74AE060C-28A3-E0D1-AF43-FD55D1ECB1B2}"/>
              </a:ext>
            </a:extLst>
          </p:cNvPr>
          <p:cNvSpPr>
            <a:spLocks noGrp="1"/>
          </p:cNvSpPr>
          <p:nvPr>
            <p:ph type="title"/>
          </p:nvPr>
        </p:nvSpPr>
        <p:spPr>
          <a:xfrm>
            <a:off x="838200" y="365125"/>
            <a:ext cx="10515600" cy="1325563"/>
          </a:xfrm>
        </p:spPr>
        <p:txBody>
          <a:bodyPr>
            <a:normAutofit/>
          </a:bodyPr>
          <a:lstStyle/>
          <a:p>
            <a:r>
              <a:rPr lang="en-US" sz="3200">
                <a:solidFill>
                  <a:schemeClr val="bg1"/>
                </a:solidFill>
                <a:latin typeface="Playfair Display" pitchFamily="2" charset="77"/>
              </a:rPr>
              <a:t>What You’ll Learn</a:t>
            </a:r>
          </a:p>
        </p:txBody>
      </p:sp>
      <p:sp>
        <p:nvSpPr>
          <p:cNvPr id="14" name="Slide Number Placeholder 1">
            <a:extLst>
              <a:ext uri="{FF2B5EF4-FFF2-40B4-BE49-F238E27FC236}">
                <a16:creationId xmlns:a16="http://schemas.microsoft.com/office/drawing/2014/main" id="{E4B633C7-45C1-B923-D96D-633953AFF68C}"/>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9B1B6C-2282-F64C-9E3F-FEF2E0532100}" type="slidenum">
              <a:rPr kumimoji="0" lang="en-US" sz="1050" b="0" i="0" u="none" strike="noStrike" kern="1200" cap="none" spc="0" normalizeH="0" baseline="0" noProof="0" smtClean="0">
                <a:ln>
                  <a:noFill/>
                </a:ln>
                <a:solidFill>
                  <a:prstClr val="white"/>
                </a:solidFill>
                <a:effectLst/>
                <a:uLnTx/>
                <a:uFillTx/>
                <a:latin typeface="Raleway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prstClr val="white"/>
              </a:solidFill>
              <a:effectLst/>
              <a:uLnTx/>
              <a:uFillTx/>
              <a:latin typeface="Raleway Medium" pitchFamily="2" charset="0"/>
              <a:ea typeface="+mn-ea"/>
              <a:cs typeface="+mn-cs"/>
            </a:endParaRPr>
          </a:p>
        </p:txBody>
      </p:sp>
    </p:spTree>
    <p:extLst>
      <p:ext uri="{BB962C8B-B14F-4D97-AF65-F5344CB8AC3E}">
        <p14:creationId xmlns:p14="http://schemas.microsoft.com/office/powerpoint/2010/main" val="553150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1E21F1D-DC8A-0D98-0ECD-493FF26C0DA8}"/>
            </a:ext>
          </a:extLst>
        </p:cNvPr>
        <p:cNvGrpSpPr/>
        <p:nvPr/>
      </p:nvGrpSpPr>
      <p:grpSpPr>
        <a:xfrm>
          <a:off x="0" y="0"/>
          <a:ext cx="0" cy="0"/>
          <a:chOff x="0" y="0"/>
          <a:chExt cx="0" cy="0"/>
        </a:xfrm>
      </p:grpSpPr>
      <p:pic>
        <p:nvPicPr>
          <p:cNvPr id="7" name="Picture 6" descr="A white letter on a black background&#10;&#10;AI-generated content may be incorrect.">
            <a:extLst>
              <a:ext uri="{FF2B5EF4-FFF2-40B4-BE49-F238E27FC236}">
                <a16:creationId xmlns:a16="http://schemas.microsoft.com/office/drawing/2014/main" id="{A9673191-297A-EB22-38B9-383A253D259E}"/>
              </a:ext>
            </a:extLst>
          </p:cNvPr>
          <p:cNvPicPr>
            <a:picLocks noChangeAspect="1"/>
          </p:cNvPicPr>
          <p:nvPr/>
        </p:nvPicPr>
        <p:blipFill>
          <a:blip r:embed="rId3"/>
          <a:srcRect/>
          <a:stretch/>
        </p:blipFill>
        <p:spPr>
          <a:xfrm>
            <a:off x="1305270" y="2523325"/>
            <a:ext cx="5709154" cy="612854"/>
          </a:xfrm>
          <a:prstGeom prst="rect">
            <a:avLst/>
          </a:prstGeom>
        </p:spPr>
      </p:pic>
      <p:pic>
        <p:nvPicPr>
          <p:cNvPr id="5" name="Graphic 4" descr="Mental Health outline">
            <a:extLst>
              <a:ext uri="{FF2B5EF4-FFF2-40B4-BE49-F238E27FC236}">
                <a16:creationId xmlns:a16="http://schemas.microsoft.com/office/drawing/2014/main" id="{B570F924-1073-FFDF-6AAE-75DB612D8E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84500" y="7540341"/>
            <a:ext cx="2059265" cy="2067041"/>
          </a:xfrm>
          <a:prstGeom prst="rect">
            <a:avLst/>
          </a:prstGeom>
        </p:spPr>
      </p:pic>
      <p:sp>
        <p:nvSpPr>
          <p:cNvPr id="2" name="Title 1">
            <a:extLst>
              <a:ext uri="{FF2B5EF4-FFF2-40B4-BE49-F238E27FC236}">
                <a16:creationId xmlns:a16="http://schemas.microsoft.com/office/drawing/2014/main" id="{22CB3F97-E4EC-5F29-34EE-132C4932F20A}"/>
              </a:ext>
            </a:extLst>
          </p:cNvPr>
          <p:cNvSpPr txBox="1">
            <a:spLocks/>
          </p:cNvSpPr>
          <p:nvPr/>
        </p:nvSpPr>
        <p:spPr>
          <a:xfrm>
            <a:off x="1184499" y="3429001"/>
            <a:ext cx="10052995" cy="2719136"/>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600" b="0" i="0" u="none" strike="noStrike" kern="1200" cap="none" spc="0" normalizeH="0" baseline="0" noProof="0">
                <a:ln>
                  <a:noFill/>
                </a:ln>
                <a:solidFill>
                  <a:prstClr val="white"/>
                </a:solidFill>
                <a:effectLst/>
                <a:uLnTx/>
                <a:uFillTx/>
                <a:latin typeface="Playfair Display" pitchFamily="2" charset="77"/>
                <a:ea typeface="+mj-ea"/>
                <a:cs typeface="+mj-cs"/>
              </a:rPr>
              <a:t>Whole Person Care For Consumers With Co-Occurring Intellectual &amp; Developmental Disabilities (I/DD) And Substance Use Disorders (SUD) </a:t>
            </a:r>
            <a:br>
              <a:rPr kumimoji="0" lang="en-US" sz="3200" b="0" i="0" u="none" strike="noStrike" kern="1200" cap="none" spc="0" normalizeH="0" baseline="0" noProof="0">
                <a:ln>
                  <a:noFill/>
                </a:ln>
                <a:solidFill>
                  <a:prstClr val="white"/>
                </a:solidFill>
                <a:effectLst/>
                <a:uLnTx/>
                <a:uFillTx/>
                <a:latin typeface="Playfair Display Medium"/>
                <a:ea typeface="+mj-ea"/>
                <a:cs typeface="+mj-cs"/>
              </a:rPr>
            </a:br>
            <a:br>
              <a:rPr kumimoji="0" lang="en-US" sz="3200" b="0" i="0" u="none" strike="noStrike" kern="1200" cap="none" spc="0" normalizeH="0" baseline="0" noProof="0">
                <a:ln>
                  <a:noFill/>
                </a:ln>
                <a:solidFill>
                  <a:prstClr val="white"/>
                </a:solidFill>
                <a:effectLst/>
                <a:uLnTx/>
                <a:uFillTx/>
                <a:latin typeface="Playfair Display Medium"/>
                <a:ea typeface="+mj-ea"/>
                <a:cs typeface="+mj-cs"/>
              </a:rPr>
            </a:br>
            <a:r>
              <a:rPr kumimoji="0" lang="en-US" sz="3400" b="0" i="0" u="none" strike="noStrike" kern="1200" cap="none" spc="0" normalizeH="0" baseline="0" noProof="0">
                <a:ln>
                  <a:noFill/>
                </a:ln>
                <a:solidFill>
                  <a:prstClr val="white"/>
                </a:solidFill>
                <a:effectLst/>
                <a:uLnTx/>
                <a:uFillTx/>
                <a:latin typeface="Raleway" panose="020B0503030101060003" pitchFamily="34" charset="77"/>
                <a:ea typeface="+mj-ea"/>
                <a:cs typeface="+mj-cs"/>
              </a:rPr>
              <a:t>How Monarch Developed A Specialized Treatment Model For A Historically Underserved Population </a:t>
            </a:r>
          </a:p>
        </p:txBody>
      </p:sp>
    </p:spTree>
    <p:extLst>
      <p:ext uri="{BB962C8B-B14F-4D97-AF65-F5344CB8AC3E}">
        <p14:creationId xmlns:p14="http://schemas.microsoft.com/office/powerpoint/2010/main" val="3891320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095F-C0F8-FB7E-48C8-7BA0DB54CFE4}"/>
              </a:ext>
            </a:extLst>
          </p:cNvPr>
          <p:cNvSpPr>
            <a:spLocks noGrp="1"/>
          </p:cNvSpPr>
          <p:nvPr>
            <p:ph type="title"/>
          </p:nvPr>
        </p:nvSpPr>
        <p:spPr/>
        <p:txBody>
          <a:bodyPr>
            <a:normAutofit/>
          </a:bodyPr>
          <a:lstStyle/>
          <a:p>
            <a:r>
              <a:rPr lang="en-US" sz="3200">
                <a:solidFill>
                  <a:schemeClr val="bg1"/>
                </a:solidFill>
                <a:latin typeface="Playfair Display" pitchFamily="2" charset="77"/>
              </a:rPr>
              <a:t>Why This Matters</a:t>
            </a:r>
          </a:p>
        </p:txBody>
      </p:sp>
      <p:sp>
        <p:nvSpPr>
          <p:cNvPr id="3" name="Content Placeholder 2">
            <a:extLst>
              <a:ext uri="{FF2B5EF4-FFF2-40B4-BE49-F238E27FC236}">
                <a16:creationId xmlns:a16="http://schemas.microsoft.com/office/drawing/2014/main" id="{444BE4B9-625C-1B9E-75BA-02805338D7A9}"/>
              </a:ext>
            </a:extLst>
          </p:cNvPr>
          <p:cNvSpPr>
            <a:spLocks noGrp="1"/>
          </p:cNvSpPr>
          <p:nvPr>
            <p:ph idx="1"/>
          </p:nvPr>
        </p:nvSpPr>
        <p:spPr>
          <a:xfrm>
            <a:off x="838200" y="1825625"/>
            <a:ext cx="10515600" cy="3701116"/>
          </a:xfrm>
        </p:spPr>
        <p:txBody>
          <a:bodyPr>
            <a:normAutofit fontScale="92500"/>
          </a:bodyPr>
          <a:lstStyle/>
          <a:p>
            <a:pPr>
              <a:lnSpc>
                <a:spcPct val="100000"/>
              </a:lnSpc>
            </a:pPr>
            <a:r>
              <a:rPr lang="en-US" sz="2200">
                <a:solidFill>
                  <a:schemeClr val="bg1"/>
                </a:solidFill>
                <a:latin typeface="Raleway" pitchFamily="2" charset="77"/>
              </a:rPr>
              <a:t>Consumers with co-occurring intellectual and developmental disabilities (I/DD) and substance use disorders (SUD) are often excluded from traditional treatment models </a:t>
            </a:r>
          </a:p>
          <a:p>
            <a:pPr>
              <a:lnSpc>
                <a:spcPct val="100000"/>
              </a:lnSpc>
            </a:pPr>
            <a:r>
              <a:rPr lang="en-US" sz="2200">
                <a:solidFill>
                  <a:schemeClr val="bg1"/>
                </a:solidFill>
                <a:latin typeface="Raleway" pitchFamily="2" charset="77"/>
              </a:rPr>
              <a:t>Many provider organizations lack clinical frameworks, workforce training, and operational infrastructure to effectively serve this population </a:t>
            </a:r>
          </a:p>
          <a:p>
            <a:pPr>
              <a:lnSpc>
                <a:spcPct val="100000"/>
              </a:lnSpc>
            </a:pPr>
            <a:r>
              <a:rPr lang="en-US" sz="2200">
                <a:solidFill>
                  <a:schemeClr val="bg1"/>
                </a:solidFill>
                <a:latin typeface="Raleway" pitchFamily="2" charset="77"/>
              </a:rPr>
              <a:t>Treatment fragmentation frequently results in poor engagement, repeated crises, justice involvement, housing instability, and avoidable utilization </a:t>
            </a:r>
          </a:p>
          <a:p>
            <a:pPr>
              <a:lnSpc>
                <a:spcPct val="100000"/>
              </a:lnSpc>
            </a:pPr>
            <a:r>
              <a:rPr lang="en-US" sz="2200">
                <a:solidFill>
                  <a:schemeClr val="bg1"/>
                </a:solidFill>
                <a:latin typeface="Raleway" pitchFamily="2" charset="77"/>
              </a:rPr>
              <a:t>Few evidence-based models exist specifically designed for individuals with co-occurring I/DD and SUD needs </a:t>
            </a:r>
          </a:p>
          <a:p>
            <a:pPr>
              <a:lnSpc>
                <a:spcPct val="100000"/>
              </a:lnSpc>
            </a:pPr>
            <a:r>
              <a:rPr lang="en-US" sz="2200">
                <a:solidFill>
                  <a:schemeClr val="bg1"/>
                </a:solidFill>
                <a:latin typeface="Raleway" pitchFamily="2" charset="77"/>
              </a:rPr>
              <a:t>Provider organizations are increasingly being asked to address higher-acuity, more clinically complex populations with limited specialized workforce capacity </a:t>
            </a:r>
          </a:p>
        </p:txBody>
      </p:sp>
      <p:sp>
        <p:nvSpPr>
          <p:cNvPr id="7" name="Slide Number Placeholder 1">
            <a:extLst>
              <a:ext uri="{FF2B5EF4-FFF2-40B4-BE49-F238E27FC236}">
                <a16:creationId xmlns:a16="http://schemas.microsoft.com/office/drawing/2014/main" id="{B12D5CC5-FA5F-DD89-51D9-4D242FB75CB3}"/>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6</a:t>
            </a:fld>
            <a:endParaRPr lang="en-US" sz="1050">
              <a:solidFill>
                <a:schemeClr val="bg1"/>
              </a:solidFill>
              <a:latin typeface="Raleway Medium" pitchFamily="2" charset="0"/>
            </a:endParaRPr>
          </a:p>
        </p:txBody>
      </p:sp>
    </p:spTree>
    <p:extLst>
      <p:ext uri="{BB962C8B-B14F-4D97-AF65-F5344CB8AC3E}">
        <p14:creationId xmlns:p14="http://schemas.microsoft.com/office/powerpoint/2010/main" val="3179227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12F739-BC7A-C848-1691-97F92B8E6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C0E18-E188-E117-C964-C23F0D95DDB5}"/>
              </a:ext>
            </a:extLst>
          </p:cNvPr>
          <p:cNvSpPr>
            <a:spLocks noGrp="1"/>
          </p:cNvSpPr>
          <p:nvPr>
            <p:ph type="title"/>
          </p:nvPr>
        </p:nvSpPr>
        <p:spPr/>
        <p:txBody>
          <a:bodyPr>
            <a:normAutofit/>
          </a:bodyPr>
          <a:lstStyle/>
          <a:p>
            <a:pPr algn="ctr"/>
            <a:r>
              <a:rPr lang="en-US" sz="3200">
                <a:solidFill>
                  <a:schemeClr val="bg1"/>
                </a:solidFill>
                <a:latin typeface="Playfair Display" pitchFamily="2" charset="77"/>
              </a:rPr>
              <a:t>The Monarch Model</a:t>
            </a:r>
          </a:p>
        </p:txBody>
      </p:sp>
      <p:sp>
        <p:nvSpPr>
          <p:cNvPr id="8" name="Slide Number Placeholder 1">
            <a:extLst>
              <a:ext uri="{FF2B5EF4-FFF2-40B4-BE49-F238E27FC236}">
                <a16:creationId xmlns:a16="http://schemas.microsoft.com/office/drawing/2014/main" id="{4AB87B48-6479-5146-0E85-FC9E9C9CAAF6}"/>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7</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93C0B1A4-A163-583C-9071-24F7420D8F01}"/>
              </a:ext>
            </a:extLst>
          </p:cNvPr>
          <p:cNvSpPr/>
          <p:nvPr/>
        </p:nvSpPr>
        <p:spPr>
          <a:xfrm>
            <a:off x="1022591" y="1690688"/>
            <a:ext cx="4784035" cy="3980907"/>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Playfair Display" pitchFamily="2" charset="77"/>
              </a:rPr>
              <a:t>Eligible Consumers</a:t>
            </a:r>
          </a:p>
          <a:p>
            <a:pPr algn="ctr"/>
            <a:endParaRPr lang="en-US" b="1">
              <a:latin typeface="Raleway" pitchFamily="2" charset="77"/>
            </a:endParaRPr>
          </a:p>
          <a:p>
            <a:r>
              <a:rPr lang="en-US" sz="1400">
                <a:latin typeface="Raleway" pitchFamily="2" charset="77"/>
              </a:rPr>
              <a:t>The curriculum was developed for individuals with intellectual and developmental disabilities (I/DD) and co-occurring substance use disorders (SUD), as well as the families, caregivers, and support professionals involved in their recovery journey.</a:t>
            </a:r>
          </a:p>
          <a:p>
            <a:endParaRPr lang="en-US" sz="1400">
              <a:latin typeface="Raleway" pitchFamily="2" charset="77"/>
            </a:endParaRPr>
          </a:p>
          <a:p>
            <a:r>
              <a:rPr lang="en-US" sz="1400">
                <a:latin typeface="Raleway" pitchFamily="2" charset="77"/>
              </a:rPr>
              <a:t>The model supports individuals across a range of cognitive abilities and was designed to address the unique challenges faced by people with I/DD, autism spectrum disorder, traumatic brain injury, and other cognitive impairments who may be underserved by traditional addiction treatment approaches.</a:t>
            </a:r>
          </a:p>
        </p:txBody>
      </p:sp>
      <p:sp>
        <p:nvSpPr>
          <p:cNvPr id="7" name="Rounded Rectangle 6">
            <a:extLst>
              <a:ext uri="{FF2B5EF4-FFF2-40B4-BE49-F238E27FC236}">
                <a16:creationId xmlns:a16="http://schemas.microsoft.com/office/drawing/2014/main" id="{89F92046-8A9C-7CC4-04D3-00C1DECE261E}"/>
              </a:ext>
            </a:extLst>
          </p:cNvPr>
          <p:cNvSpPr/>
          <p:nvPr/>
        </p:nvSpPr>
        <p:spPr>
          <a:xfrm>
            <a:off x="6385374" y="1690688"/>
            <a:ext cx="4784035" cy="3980907"/>
          </a:xfrm>
          <a:prstGeom prst="roundRect">
            <a:avLst/>
          </a:prstGeom>
          <a:solidFill>
            <a:srgbClr val="3A6B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Playfair Display" pitchFamily="2" charset="77"/>
              </a:rPr>
              <a:t>Treatment Components</a:t>
            </a:r>
          </a:p>
          <a:p>
            <a:pPr algn="ctr"/>
            <a:endParaRPr lang="en-US" b="1">
              <a:latin typeface="Raleway" pitchFamily="2" charset="77"/>
            </a:endParaRPr>
          </a:p>
          <a:p>
            <a:r>
              <a:rPr lang="en-US" sz="1400">
                <a:latin typeface="Raleway" pitchFamily="2" charset="77"/>
              </a:rPr>
              <a:t>The curriculum includes:</a:t>
            </a:r>
          </a:p>
          <a:p>
            <a:endParaRPr lang="en-US" sz="1400">
              <a:latin typeface="Raleway" pitchFamily="2" charset="77"/>
            </a:endParaRPr>
          </a:p>
          <a:p>
            <a:pPr marL="285750" indent="-285750">
              <a:buFont typeface="Arial" panose="020B0604020202020204" pitchFamily="34" charset="0"/>
              <a:buChar char="•"/>
            </a:pPr>
            <a:r>
              <a:rPr lang="en-US" sz="1400">
                <a:latin typeface="Raleway" pitchFamily="2" charset="77"/>
              </a:rPr>
              <a:t>14 structured recovery modules addressing core addiction and recovery concepts</a:t>
            </a:r>
          </a:p>
          <a:p>
            <a:pPr marL="285750" indent="-285750">
              <a:buFont typeface="Arial" panose="020B0604020202020204" pitchFamily="34" charset="0"/>
              <a:buChar char="•"/>
            </a:pPr>
            <a:r>
              <a:rPr lang="en-US" sz="1400">
                <a:latin typeface="Raleway" pitchFamily="2" charset="77"/>
              </a:rPr>
              <a:t>Original animated educational videos designed specifically for the I/DD population</a:t>
            </a:r>
            <a:br>
              <a:rPr lang="en-US" sz="1400"/>
            </a:br>
            <a:endParaRPr lang="en-US" sz="1400">
              <a:latin typeface="Raleway" pitchFamily="2" charset="77"/>
            </a:endParaRPr>
          </a:p>
          <a:p>
            <a:pPr marL="285750" indent="-285750">
              <a:buFont typeface="Arial" panose="020B0604020202020204" pitchFamily="34" charset="0"/>
              <a:buChar char="•"/>
            </a:pPr>
            <a:r>
              <a:rPr lang="en-US" sz="1400">
                <a:latin typeface="Raleway" pitchFamily="2" charset="77"/>
              </a:rPr>
              <a:t>Facilitator discussion guides</a:t>
            </a:r>
          </a:p>
          <a:p>
            <a:pPr marL="285750" indent="-285750">
              <a:buFont typeface="Arial" panose="020B0604020202020204" pitchFamily="34" charset="0"/>
              <a:buChar char="•"/>
            </a:pPr>
            <a:r>
              <a:rPr lang="en-US" sz="1400">
                <a:latin typeface="Raleway" pitchFamily="2" charset="77"/>
              </a:rPr>
              <a:t>Interactive learning activities</a:t>
            </a:r>
          </a:p>
          <a:p>
            <a:pPr marL="285750" indent="-285750">
              <a:buFont typeface="Arial" panose="020B0604020202020204" pitchFamily="34" charset="0"/>
              <a:buChar char="•"/>
            </a:pPr>
            <a:r>
              <a:rPr lang="en-US" sz="1400">
                <a:latin typeface="Raleway" pitchFamily="2" charset="77"/>
              </a:rPr>
              <a:t>Psychoeducational resources</a:t>
            </a:r>
          </a:p>
          <a:p>
            <a:pPr marL="285750" indent="-285750">
              <a:buFont typeface="Arial" panose="020B0604020202020204" pitchFamily="34" charset="0"/>
              <a:buChar char="•"/>
            </a:pPr>
            <a:r>
              <a:rPr lang="en-US" sz="1400">
                <a:latin typeface="Raleway" pitchFamily="2" charset="77"/>
              </a:rPr>
              <a:t>Take-home recovery materials</a:t>
            </a:r>
          </a:p>
          <a:p>
            <a:pPr marL="285750" indent="-285750">
              <a:buFont typeface="Arial" panose="020B0604020202020204" pitchFamily="34" charset="0"/>
              <a:buChar char="•"/>
            </a:pPr>
            <a:r>
              <a:rPr lang="en-US" sz="1400">
                <a:latin typeface="Raleway" pitchFamily="2" charset="77"/>
              </a:rPr>
              <a:t>Adapted screening and assessment tools</a:t>
            </a:r>
          </a:p>
          <a:p>
            <a:pPr marL="285750" indent="-285750">
              <a:buFont typeface="Arial" panose="020B0604020202020204" pitchFamily="34" charset="0"/>
              <a:buChar char="•"/>
            </a:pPr>
            <a:r>
              <a:rPr lang="en-US" sz="1400">
                <a:latin typeface="Raleway" pitchFamily="2" charset="77"/>
              </a:rPr>
              <a:t>Family and caregiver support resources</a:t>
            </a:r>
          </a:p>
          <a:p>
            <a:pPr marL="285750" indent="-285750">
              <a:buFont typeface="Arial" panose="020B0604020202020204" pitchFamily="34" charset="0"/>
              <a:buChar char="•"/>
            </a:pPr>
            <a:r>
              <a:rPr lang="en-US" sz="1400">
                <a:latin typeface="Raleway" pitchFamily="2" charset="77"/>
              </a:rPr>
              <a:t>English and Spanish-language materials</a:t>
            </a:r>
          </a:p>
        </p:txBody>
      </p:sp>
    </p:spTree>
    <p:extLst>
      <p:ext uri="{BB962C8B-B14F-4D97-AF65-F5344CB8AC3E}">
        <p14:creationId xmlns:p14="http://schemas.microsoft.com/office/powerpoint/2010/main" val="11808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EF90B5-EF6E-8953-A636-0AB3A4E03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3DA14-23C3-7ACE-89C3-48526E02D2B4}"/>
              </a:ext>
            </a:extLst>
          </p:cNvPr>
          <p:cNvSpPr>
            <a:spLocks noGrp="1"/>
          </p:cNvSpPr>
          <p:nvPr>
            <p:ph type="title"/>
          </p:nvPr>
        </p:nvSpPr>
        <p:spPr/>
        <p:txBody>
          <a:bodyPr>
            <a:normAutofit/>
          </a:bodyPr>
          <a:lstStyle/>
          <a:p>
            <a:r>
              <a:rPr lang="en-US" sz="3200">
                <a:solidFill>
                  <a:schemeClr val="bg1"/>
                </a:solidFill>
                <a:latin typeface="Playfair Display" pitchFamily="2" charset="77"/>
              </a:rPr>
              <a:t>“Understanding Addiction and </a:t>
            </a:r>
            <a:br>
              <a:rPr lang="en-US" sz="3200">
                <a:solidFill>
                  <a:schemeClr val="bg1"/>
                </a:solidFill>
                <a:latin typeface="Playfair Display" pitchFamily="2" charset="77"/>
              </a:rPr>
            </a:br>
            <a:r>
              <a:rPr lang="en-US" sz="3200">
                <a:solidFill>
                  <a:schemeClr val="bg1"/>
                </a:solidFill>
                <a:latin typeface="Playfair Display" pitchFamily="2" charset="77"/>
              </a:rPr>
              <a:t>Developmental Disabilities”</a:t>
            </a:r>
          </a:p>
        </p:txBody>
      </p:sp>
      <p:sp>
        <p:nvSpPr>
          <p:cNvPr id="3" name="Content Placeholder 2">
            <a:extLst>
              <a:ext uri="{FF2B5EF4-FFF2-40B4-BE49-F238E27FC236}">
                <a16:creationId xmlns:a16="http://schemas.microsoft.com/office/drawing/2014/main" id="{14E2BEF4-A8D0-F9E8-E871-22CFDC51FE02}"/>
              </a:ext>
            </a:extLst>
          </p:cNvPr>
          <p:cNvSpPr>
            <a:spLocks noGrp="1"/>
          </p:cNvSpPr>
          <p:nvPr>
            <p:ph idx="1"/>
          </p:nvPr>
        </p:nvSpPr>
        <p:spPr>
          <a:xfrm>
            <a:off x="838199" y="1825625"/>
            <a:ext cx="10376717" cy="2229017"/>
          </a:xfrm>
        </p:spPr>
        <p:txBody>
          <a:bodyPr>
            <a:normAutofit/>
          </a:bodyPr>
          <a:lstStyle/>
          <a:p>
            <a:pPr marL="0" indent="0">
              <a:buNone/>
            </a:pPr>
            <a:r>
              <a:rPr lang="en-US" sz="1800">
                <a:solidFill>
                  <a:schemeClr val="bg1"/>
                </a:solidFill>
                <a:latin typeface="Raleway" pitchFamily="2" charset="77"/>
              </a:rPr>
              <a:t>Topics include addiction, medication safety, triggers, relationships, codependency, recovery, emotional regulation, coping skills, relaxation techniques, self-esteem, and wellness. The curriculum is designed for both individual and group delivery and can be adapted to meet varying support needs. </a:t>
            </a:r>
          </a:p>
        </p:txBody>
      </p:sp>
      <p:sp>
        <p:nvSpPr>
          <p:cNvPr id="8" name="Slide Number Placeholder 1">
            <a:extLst>
              <a:ext uri="{FF2B5EF4-FFF2-40B4-BE49-F238E27FC236}">
                <a16:creationId xmlns:a16="http://schemas.microsoft.com/office/drawing/2014/main" id="{110C6532-886C-4A5C-04F3-78B6F911DEC4}"/>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8</a:t>
            </a:fld>
            <a:endParaRPr lang="en-US" sz="1050">
              <a:solidFill>
                <a:schemeClr val="bg1"/>
              </a:solidFill>
              <a:latin typeface="Raleway Medium" pitchFamily="2" charset="0"/>
            </a:endParaRPr>
          </a:p>
        </p:txBody>
      </p:sp>
      <p:sp>
        <p:nvSpPr>
          <p:cNvPr id="4" name="Rounded Rectangle 3">
            <a:extLst>
              <a:ext uri="{FF2B5EF4-FFF2-40B4-BE49-F238E27FC236}">
                <a16:creationId xmlns:a16="http://schemas.microsoft.com/office/drawing/2014/main" id="{1CE977C0-7F44-A5FC-1BAC-FB58A2769303}"/>
              </a:ext>
            </a:extLst>
          </p:cNvPr>
          <p:cNvSpPr/>
          <p:nvPr/>
        </p:nvSpPr>
        <p:spPr>
          <a:xfrm>
            <a:off x="838200" y="3148314"/>
            <a:ext cx="10515600" cy="2517633"/>
          </a:xfrm>
          <a:prstGeom prst="roundRect">
            <a:avLst/>
          </a:prstGeom>
          <a:solidFill>
            <a:srgbClr val="233E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latin typeface="Playfair Display" pitchFamily="2" charset="77"/>
              </a:rPr>
              <a:t>Length Of Treatment</a:t>
            </a:r>
          </a:p>
          <a:p>
            <a:endParaRPr lang="en-US">
              <a:latin typeface="Raleway" pitchFamily="2" charset="77"/>
            </a:endParaRPr>
          </a:p>
          <a:p>
            <a:r>
              <a:rPr lang="en-US" b="1">
                <a:latin typeface="Raleway" pitchFamily="2" charset="77"/>
              </a:rPr>
              <a:t>The curriculum is intentionally flexible rather than time limited. </a:t>
            </a:r>
            <a:r>
              <a:rPr lang="en-US">
                <a:latin typeface="Raleway" pitchFamily="2" charset="77"/>
              </a:rPr>
              <a:t>Organizations may use individual modules as standalone interventions or deliver the complete 14-unit curriculum as part of a broader recovery program. The model encourages providers to move at the pace of the individual, repeating content and reinforcing concepts as needed to support learning and retention.</a:t>
            </a:r>
          </a:p>
        </p:txBody>
      </p:sp>
    </p:spTree>
    <p:extLst>
      <p:ext uri="{BB962C8B-B14F-4D97-AF65-F5344CB8AC3E}">
        <p14:creationId xmlns:p14="http://schemas.microsoft.com/office/powerpoint/2010/main" val="70858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CF05863-23BA-86EE-4F82-18C92EB56075}"/>
            </a:ext>
          </a:extLst>
        </p:cNvPr>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966F7BE4-AB10-229F-E1E2-F16EA8CE97FE}"/>
              </a:ext>
            </a:extLst>
          </p:cNvPr>
          <p:cNvSpPr txBox="1">
            <a:spLocks/>
          </p:cNvSpPr>
          <p:nvPr/>
        </p:nvSpPr>
        <p:spPr>
          <a:xfrm>
            <a:off x="8822900" y="59467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9B1B6C-2282-F64C-9E3F-FEF2E0532100}" type="slidenum">
              <a:rPr lang="en-US" sz="1050" smtClean="0">
                <a:solidFill>
                  <a:schemeClr val="bg1"/>
                </a:solidFill>
                <a:latin typeface="Raleway Medium" pitchFamily="2" charset="0"/>
              </a:rPr>
              <a:pPr algn="r"/>
              <a:t>9</a:t>
            </a:fld>
            <a:endParaRPr lang="en-US" sz="1050">
              <a:solidFill>
                <a:schemeClr val="bg1"/>
              </a:solidFill>
              <a:latin typeface="Raleway Medium" pitchFamily="2" charset="0"/>
            </a:endParaRPr>
          </a:p>
        </p:txBody>
      </p:sp>
      <p:sp>
        <p:nvSpPr>
          <p:cNvPr id="2" name="TextBox 1">
            <a:extLst>
              <a:ext uri="{FF2B5EF4-FFF2-40B4-BE49-F238E27FC236}">
                <a16:creationId xmlns:a16="http://schemas.microsoft.com/office/drawing/2014/main" id="{1F8301FC-E123-0C12-8D9A-520B3A09E440}"/>
              </a:ext>
            </a:extLst>
          </p:cNvPr>
          <p:cNvSpPr txBox="1"/>
          <p:nvPr/>
        </p:nvSpPr>
        <p:spPr>
          <a:xfrm>
            <a:off x="4569025" y="4659151"/>
            <a:ext cx="3049964" cy="338554"/>
          </a:xfrm>
          <a:prstGeom prst="rect">
            <a:avLst/>
          </a:prstGeom>
          <a:noFill/>
        </p:spPr>
        <p:txBody>
          <a:bodyPr wrap="square" lIns="91440" tIns="45720" rIns="91440" bIns="45720" rtlCol="0" anchor="t">
            <a:spAutoFit/>
          </a:bodyPr>
          <a:lstStyle/>
          <a:p>
            <a:r>
              <a:rPr lang="en-US" sz="1600">
                <a:solidFill>
                  <a:schemeClr val="bg1"/>
                </a:solidFill>
                <a:latin typeface="Playfair Display"/>
                <a:hlinkClick r:id="rId3">
                  <a:extLst>
                    <a:ext uri="{A12FA001-AC4F-418D-AE19-62706E023703}">
                      <ahyp:hlinkClr xmlns:ahyp="http://schemas.microsoft.com/office/drawing/2018/hyperlinkcolor" val="tx"/>
                    </a:ext>
                  </a:extLst>
                </a:hlinkClick>
              </a:rPr>
              <a:t>understanding.monarchnc.org</a:t>
            </a:r>
            <a:endParaRPr lang="en-US" sz="1600">
              <a:solidFill>
                <a:schemeClr val="bg1"/>
              </a:solidFill>
              <a:latin typeface="Playfair Display"/>
            </a:endParaRPr>
          </a:p>
        </p:txBody>
      </p:sp>
      <p:pic>
        <p:nvPicPr>
          <p:cNvPr id="5" name="Picture 4">
            <a:extLst>
              <a:ext uri="{FF2B5EF4-FFF2-40B4-BE49-F238E27FC236}">
                <a16:creationId xmlns:a16="http://schemas.microsoft.com/office/drawing/2014/main" id="{46E4A98B-E2E8-5C67-D5A8-B6A449036538}"/>
              </a:ext>
            </a:extLst>
          </p:cNvPr>
          <p:cNvPicPr>
            <a:picLocks noChangeAspect="1"/>
          </p:cNvPicPr>
          <p:nvPr/>
        </p:nvPicPr>
        <p:blipFill>
          <a:blip r:embed="rId4"/>
          <a:srcRect/>
          <a:stretch/>
        </p:blipFill>
        <p:spPr>
          <a:xfrm>
            <a:off x="3352800" y="816097"/>
            <a:ext cx="5486400" cy="3615461"/>
          </a:xfrm>
          <a:prstGeom prst="rect">
            <a:avLst/>
          </a:prstGeom>
        </p:spPr>
      </p:pic>
    </p:spTree>
    <p:extLst>
      <p:ext uri="{BB962C8B-B14F-4D97-AF65-F5344CB8AC3E}">
        <p14:creationId xmlns:p14="http://schemas.microsoft.com/office/powerpoint/2010/main" val="1929973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d24d13-bdde-446d-a588-1c7dd628bc11" xsi:nil="true"/>
    <_Flow_SignoffStatus xmlns="64ba948b-714e-491e-9811-832c4801be59" xsi:nil="true"/>
    <Notes xmlns="64ba948b-714e-491e-9811-832c4801be59" xsi:nil="true"/>
    <lcf76f155ced4ddcb4097134ff3c332f xmlns="64ba948b-714e-491e-9811-832c4801be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723FA06E242D42AFFE9D26EB76C65E" ma:contentTypeVersion="20" ma:contentTypeDescription="Create a new document." ma:contentTypeScope="" ma:versionID="93e92c79ac2dc67e82d39a834582a435">
  <xsd:schema xmlns:xsd="http://www.w3.org/2001/XMLSchema" xmlns:xs="http://www.w3.org/2001/XMLSchema" xmlns:p="http://schemas.microsoft.com/office/2006/metadata/properties" xmlns:ns2="64ba948b-714e-491e-9811-832c4801be59" xmlns:ns3="9dd24d13-bdde-446d-a588-1c7dd628bc11" targetNamespace="http://schemas.microsoft.com/office/2006/metadata/properties" ma:root="true" ma:fieldsID="80069abdf882c03c8eecf7907e5ce440" ns2:_="" ns3:_="">
    <xsd:import namespace="64ba948b-714e-491e-9811-832c4801be59"/>
    <xsd:import namespace="9dd24d13-bdde-446d-a588-1c7dd628bc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_Flow_SignoffStatus" minOccurs="0"/>
                <xsd:element ref="ns2:MediaServiceObjectDetectorVersions" minOccurs="0"/>
                <xsd:element ref="ns2:MediaServiceLocation" minOccurs="0"/>
                <xsd:element ref="ns2:MediaServiceSearchPropertie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ba948b-714e-491e-9811-832c4801be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b74f86-468b-4744-8db4-91ccef1586a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Notes" ma:index="24" nillable="true" ma:displayName="Notes" ma:format="Dropdown" ma:internalName="Notes">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24d13-bdde-446d-a588-1c7dd628b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e9ddd24-f493-40ef-9b74-69ee631c5c16}" ma:internalName="TaxCatchAll" ma:showField="CatchAllData" ma:web="9dd24d13-bdde-446d-a588-1c7dd628bc1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0419C8-FF34-4B40-B564-60F089F8755C}">
  <ds:schemaRefs>
    <ds:schemaRef ds:uri="64ba948b-714e-491e-9811-832c4801be59"/>
    <ds:schemaRef ds:uri="9dd24d13-bdde-446d-a588-1c7dd628bc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65CAE0-2AA1-48A9-B523-C359BD04C082}">
  <ds:schemaRefs>
    <ds:schemaRef ds:uri="64ba948b-714e-491e-9811-832c4801be59"/>
    <ds:schemaRef ds:uri="9dd24d13-bdde-446d-a588-1c7dd628bc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37594E-FDF8-46FA-889E-DEDD30ACE002}">
  <ds:schemaRefs>
    <ds:schemaRef ds:uri="http://schemas.microsoft.com/sharepoint/v3/contenttype/forms"/>
  </ds:schemaRefs>
</ds:datastoreItem>
</file>

<file path=docMetadata/LabelInfo.xml><?xml version="1.0" encoding="utf-8"?>
<clbl:labelList xmlns:clbl="http://schemas.microsoft.com/office/2020/mipLabelMetadata">
  <clbl:label id="{c720983b-9c00-431e-b586-11c60e2e27e0}" enabled="0" method="" siteId="{c720983b-9c00-431e-b586-11c60e2e27e0}"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2</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Custom Design</vt:lpstr>
      <vt:lpstr>PowerPoint Presentation</vt:lpstr>
      <vt:lpstr>PowerPoint Presentation</vt:lpstr>
      <vt:lpstr>What You’ll Learn</vt:lpstr>
      <vt:lpstr>What You’ll Learn</vt:lpstr>
      <vt:lpstr>PowerPoint Presentation</vt:lpstr>
      <vt:lpstr>Why This Matters</vt:lpstr>
      <vt:lpstr>The Monarch Model</vt:lpstr>
      <vt:lpstr>“Understanding Addiction and  Developmental Disabilities”</vt:lpstr>
      <vt:lpstr>PowerPoint Presentation</vt:lpstr>
      <vt:lpstr>How This Model Is Different</vt:lpstr>
      <vt:lpstr>PowerPoint Presentation</vt:lpstr>
      <vt:lpstr>About Monarch</vt:lpstr>
      <vt:lpstr>About Monarch</vt:lpstr>
      <vt:lpstr>Consumers With Co-Occurring I/DD And SUD Were Falling Through Traditional Systems </vt:lpstr>
      <vt:lpstr>PowerPoint Presentation</vt:lpstr>
      <vt:lpstr>The Background</vt:lpstr>
      <vt:lpstr>Building A Specialized  Treatment Framework </vt:lpstr>
      <vt:lpstr>Centering Lived Experience</vt:lpstr>
      <vt:lpstr>PowerPoint Presentation</vt:lpstr>
      <vt:lpstr>PowerPoint Presentation</vt:lpstr>
      <vt:lpstr>PowerPoint Presentation</vt:lpstr>
      <vt:lpstr>Building Something Providers Could Actually Use </vt:lpstr>
      <vt:lpstr>Leadership And Operational Strategies </vt:lpstr>
      <vt:lpstr>Expanding Beyond North Carolina</vt:lpstr>
      <vt:lpstr>What Made The Biggest Difference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Stuart Buttlaire</dc:creator>
  <cp:revision>1</cp:revision>
  <dcterms:created xsi:type="dcterms:W3CDTF">2025-05-13T02:07:06Z</dcterms:created>
  <dcterms:modified xsi:type="dcterms:W3CDTF">2026-06-26T18:15:13Z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0x0101008D723FA06E242D42AFFE9D26EB76C65E</vt:lpwstr>
  </property>
  <property fmtid="{D5CDD505-2E9C-101B-9397-08002B2CF9AE}" pid="3" name="MediaServiceImageTags">
    <vt:lpwstr/>
  </property>
</Properties>
</file>