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modernComment_7FFE5AC3_E0143D80.xml" ContentType="application/vnd.ms-powerpoint.comment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  <p:sldMasterId id="2147483661" r:id="rId5"/>
  </p:sldMasterIdLst>
  <p:notesMasterIdLst>
    <p:notesMasterId r:id="rId36"/>
  </p:notesMasterIdLst>
  <p:sldIdLst>
    <p:sldId id="2147375860" r:id="rId6"/>
    <p:sldId id="334" r:id="rId7"/>
    <p:sldId id="2147375811" r:id="rId8"/>
    <p:sldId id="2147375840" r:id="rId9"/>
    <p:sldId id="2147375879" r:id="rId10"/>
    <p:sldId id="2147375881" r:id="rId11"/>
    <p:sldId id="2147375880" r:id="rId12"/>
    <p:sldId id="2147375884" r:id="rId13"/>
    <p:sldId id="2147375885" r:id="rId14"/>
    <p:sldId id="2147375887" r:id="rId15"/>
    <p:sldId id="2147375888" r:id="rId16"/>
    <p:sldId id="2147375902" r:id="rId17"/>
    <p:sldId id="2147375890" r:id="rId18"/>
    <p:sldId id="2147375891" r:id="rId19"/>
    <p:sldId id="2147375892" r:id="rId20"/>
    <p:sldId id="2147375903" r:id="rId21"/>
    <p:sldId id="2147375894" r:id="rId22"/>
    <p:sldId id="2147375895" r:id="rId23"/>
    <p:sldId id="2147375896" r:id="rId24"/>
    <p:sldId id="2147375897" r:id="rId25"/>
    <p:sldId id="2147375898" r:id="rId26"/>
    <p:sldId id="2147375899" r:id="rId27"/>
    <p:sldId id="2147375900" r:id="rId28"/>
    <p:sldId id="2147375901" r:id="rId29"/>
    <p:sldId id="2147375855" r:id="rId30"/>
    <p:sldId id="2147375856" r:id="rId31"/>
    <p:sldId id="2147375857" r:id="rId32"/>
    <p:sldId id="2147375858" r:id="rId33"/>
    <p:sldId id="2147375904" r:id="rId34"/>
    <p:sldId id="2147375839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E883B0B0-2E73-48EC-BBD6-21C053EC9A26}">
          <p14:sldIdLst>
            <p14:sldId id="2147375860"/>
            <p14:sldId id="334"/>
            <p14:sldId id="2147375811"/>
            <p14:sldId id="2147375840"/>
            <p14:sldId id="2147375879"/>
            <p14:sldId id="2147375881"/>
            <p14:sldId id="2147375880"/>
            <p14:sldId id="2147375884"/>
            <p14:sldId id="2147375885"/>
            <p14:sldId id="2147375887"/>
            <p14:sldId id="2147375888"/>
            <p14:sldId id="2147375902"/>
            <p14:sldId id="2147375890"/>
            <p14:sldId id="2147375891"/>
            <p14:sldId id="2147375892"/>
            <p14:sldId id="2147375903"/>
            <p14:sldId id="2147375894"/>
            <p14:sldId id="2147375895"/>
            <p14:sldId id="2147375896"/>
            <p14:sldId id="2147375897"/>
            <p14:sldId id="2147375898"/>
            <p14:sldId id="2147375899"/>
            <p14:sldId id="2147375900"/>
            <p14:sldId id="2147375901"/>
            <p14:sldId id="2147375855"/>
            <p14:sldId id="2147375856"/>
            <p14:sldId id="2147375857"/>
            <p14:sldId id="2147375858"/>
            <p14:sldId id="2147375904"/>
            <p14:sldId id="2147375839"/>
          </p14:sldIdLst>
        </p14:section>
      </p14:section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8227922-1D45-AD79-C905-22F0A28FFFFE}" name="Casey Bell, Chief Operating Officer, OPEN MINDS" initials="CB" userId="S::cbell@openminds.com::23cd8f3d-c648-40b2-b302-f6d40fc3f3fb" providerId="AD"/>
  <p188:author id="{95D7669B-BD87-A54F-D28E-6CFA580338B9}" name="Lauren Frantz, Executive Vice President, OPEN MINDS" initials="LM" userId="S::lfrantz@openminds.com::480f6a57-a722-45fc-ab49-a719660cde02" providerId="AD"/>
  <p188:author id="{23F967A3-74D0-73C5-963E-9481D1EE2D32}" name="Stuart Buttlaire, Vice President, Clinical Excellence and Leadership, OPEN MINDS" initials="SM" userId="S::sbuttlaire@openminds.com::f2ba1b7a-0f73-4fa2-af87-42bf241e250d" providerId="AD"/>
  <p188:author id="{E25C0FC8-2421-D2C4-83C6-DBF75F462FF4}" name="Peyton Block, Consultant, OPEN MINDS" initials="PM" userId="S::pblock@openminds.com::83734dcc-212e-46ae-9e1c-4acc2c9f7d48" providerId="AD"/>
  <p188:author id="{F6FA9DEC-905E-2A6C-840E-C2544B16924A}" name="Lydia Kerr, Senior Associate, OPEN MINDS" initials="LM" userId="S::lkerr@openminds.com::161420f1-9841-4519-8913-1c3d8848d485" providerId="AD"/>
  <p188:author id="{2DE298F1-93D6-C0E6-3E38-C570D6816D97}" name="Laurie Mayer, Senior Associate, OPEN MINDS" initials="LM" userId="S::lmayer@openminds.com::b7ebaf21-b17f-4eea-9d25-31f657fc1b8d" providerId="AD"/>
  <p188:author id="{261873F4-1EC9-D0D0-816C-2938E88D337F}" name="Stacy Bowles, Senior Consultant, OPEN MINDS" initials="SB" userId="S::sbowles@openminds.com::2452e691-24e7-498a-b5db-8c87b1cb4270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3C786"/>
    <a:srgbClr val="3A6B8B"/>
    <a:srgbClr val="00486C"/>
    <a:srgbClr val="A5D5AD"/>
    <a:srgbClr val="3A6B88"/>
    <a:srgbClr val="D6E3D0"/>
    <a:srgbClr val="233E4F"/>
    <a:srgbClr val="EBF2EA"/>
    <a:srgbClr val="172C51"/>
    <a:srgbClr val="03A9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4F39B7E-873C-8B51-A963-CCFB8A687A9F}" v="49" dt="2026-07-08T16:57:43.980"/>
    <p1510:client id="{32FBC297-9BF2-9E2D-84E0-B4BF1F3928A3}" v="3" dt="2026-07-08T01:18:08.350"/>
    <p1510:client id="{5211F30B-B789-84A5-F0E9-73C0A7F422E3}" v="2008" dt="2026-07-07T02:41:49.851"/>
    <p1510:client id="{CF120017-D4D3-3E08-6ABC-40AABC4A9D79}" v="1477" dt="2026-07-06T22:18:42.0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heme" Target="theme/theme1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microsoft.com/office/2015/10/relationships/revisionInfo" Target="revisionInfo.xml"/><Relationship Id="rId7" Type="http://schemas.openxmlformats.org/officeDocument/2006/relationships/slide" Target="slides/slide2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microsoft.com/office/2018/10/relationships/authors" Target="author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eyton Block, Consultant, OPEN MINDS" userId="S::pblock@openminds.com::83734dcc-212e-46ae-9e1c-4acc2c9f7d48" providerId="AD" clId="Web-{EBCE1709-64CD-A758-9B41-58AE6536BB79}"/>
    <pc:docChg chg="modSld">
      <pc:chgData name="Peyton Block, Consultant, OPEN MINDS" userId="S::pblock@openminds.com::83734dcc-212e-46ae-9e1c-4acc2c9f7d48" providerId="AD" clId="Web-{EBCE1709-64CD-A758-9B41-58AE6536BB79}" dt="2026-07-07T14:00:27.405" v="1" actId="20577"/>
      <pc:docMkLst>
        <pc:docMk/>
      </pc:docMkLst>
      <pc:sldChg chg="modSp">
        <pc:chgData name="Peyton Block, Consultant, OPEN MINDS" userId="S::pblock@openminds.com::83734dcc-212e-46ae-9e1c-4acc2c9f7d48" providerId="AD" clId="Web-{EBCE1709-64CD-A758-9B41-58AE6536BB79}" dt="2026-07-07T14:00:27.405" v="1" actId="20577"/>
        <pc:sldMkLst>
          <pc:docMk/>
          <pc:sldMk cId="1715881462" sldId="2147375885"/>
        </pc:sldMkLst>
        <pc:graphicFrameChg chg="modGraphic">
          <ac:chgData name="Peyton Block, Consultant, OPEN MINDS" userId="S::pblock@openminds.com::83734dcc-212e-46ae-9e1c-4acc2c9f7d48" providerId="AD" clId="Web-{EBCE1709-64CD-A758-9B41-58AE6536BB79}" dt="2026-07-07T14:00:27.405" v="1" actId="20577"/>
          <ac:graphicFrameMkLst>
            <pc:docMk/>
            <pc:sldMk cId="1715881462" sldId="2147375885"/>
            <ac:graphicFrameMk id="1114" creationId="{81C34DB5-1479-5E1E-3CAA-21FF9FF2E9B4}"/>
          </ac:graphicFrameMkLst>
        </pc:graphicFrameChg>
      </pc:sldChg>
    </pc:docChg>
  </pc:docChgLst>
  <pc:docChgLst>
    <pc:chgData name="Peyton Block, Consultant, OPEN MINDS" userId="S::pblock@openminds.com::83734dcc-212e-46ae-9e1c-4acc2c9f7d48" providerId="AD" clId="Web-{14F39B7E-873C-8B51-A963-CCFB8A687A9F}"/>
    <pc:docChg chg="addSld modSld modSection">
      <pc:chgData name="Peyton Block, Consultant, OPEN MINDS" userId="S::pblock@openminds.com::83734dcc-212e-46ae-9e1c-4acc2c9f7d48" providerId="AD" clId="Web-{14F39B7E-873C-8B51-A963-CCFB8A687A9F}" dt="2026-07-08T16:57:43.980" v="40" actId="1076"/>
      <pc:docMkLst>
        <pc:docMk/>
      </pc:docMkLst>
      <pc:sldChg chg="modSp">
        <pc:chgData name="Peyton Block, Consultant, OPEN MINDS" userId="S::pblock@openminds.com::83734dcc-212e-46ae-9e1c-4acc2c9f7d48" providerId="AD" clId="Web-{14F39B7E-873C-8B51-A963-CCFB8A687A9F}" dt="2026-07-08T16:56:47.804" v="26" actId="14100"/>
        <pc:sldMkLst>
          <pc:docMk/>
          <pc:sldMk cId="2997488958" sldId="2147375856"/>
        </pc:sldMkLst>
        <pc:spChg chg="mod">
          <ac:chgData name="Peyton Block, Consultant, OPEN MINDS" userId="S::pblock@openminds.com::83734dcc-212e-46ae-9e1c-4acc2c9f7d48" providerId="AD" clId="Web-{14F39B7E-873C-8B51-A963-CCFB8A687A9F}" dt="2026-07-08T16:56:47.804" v="26" actId="14100"/>
          <ac:spMkLst>
            <pc:docMk/>
            <pc:sldMk cId="2997488958" sldId="2147375856"/>
            <ac:spMk id="3" creationId="{C70179A7-3303-BC46-8E34-7D1CB74D191C}"/>
          </ac:spMkLst>
        </pc:spChg>
      </pc:sldChg>
      <pc:sldChg chg="modSp">
        <pc:chgData name="Peyton Block, Consultant, OPEN MINDS" userId="S::pblock@openminds.com::83734dcc-212e-46ae-9e1c-4acc2c9f7d48" providerId="AD" clId="Web-{14F39B7E-873C-8B51-A963-CCFB8A687A9F}" dt="2026-07-08T16:56:36.724" v="22" actId="1076"/>
        <pc:sldMkLst>
          <pc:docMk/>
          <pc:sldMk cId="3295435259" sldId="2147375857"/>
        </pc:sldMkLst>
        <pc:spChg chg="mod">
          <ac:chgData name="Peyton Block, Consultant, OPEN MINDS" userId="S::pblock@openminds.com::83734dcc-212e-46ae-9e1c-4acc2c9f7d48" providerId="AD" clId="Web-{14F39B7E-873C-8B51-A963-CCFB8A687A9F}" dt="2026-07-08T16:56:36.724" v="22" actId="1076"/>
          <ac:spMkLst>
            <pc:docMk/>
            <pc:sldMk cId="3295435259" sldId="2147375857"/>
            <ac:spMk id="7" creationId="{64C19B04-92EB-2AE4-E5B4-5F00B58ED2FF}"/>
          </ac:spMkLst>
        </pc:spChg>
      </pc:sldChg>
      <pc:sldChg chg="modSp">
        <pc:chgData name="Peyton Block, Consultant, OPEN MINDS" userId="S::pblock@openminds.com::83734dcc-212e-46ae-9e1c-4acc2c9f7d48" providerId="AD" clId="Web-{14F39B7E-873C-8B51-A963-CCFB8A687A9F}" dt="2026-07-08T16:57:22.010" v="32" actId="1076"/>
        <pc:sldMkLst>
          <pc:docMk/>
          <pc:sldMk cId="3167352285" sldId="2147375858"/>
        </pc:sldMkLst>
        <pc:spChg chg="mod">
          <ac:chgData name="Peyton Block, Consultant, OPEN MINDS" userId="S::pblock@openminds.com::83734dcc-212e-46ae-9e1c-4acc2c9f7d48" providerId="AD" clId="Web-{14F39B7E-873C-8B51-A963-CCFB8A687A9F}" dt="2026-07-08T16:57:22.010" v="32" actId="1076"/>
          <ac:spMkLst>
            <pc:docMk/>
            <pc:sldMk cId="3167352285" sldId="2147375858"/>
            <ac:spMk id="7" creationId="{DD2A5C2D-F96A-A624-20F2-6F97EBCAD024}"/>
          </ac:spMkLst>
        </pc:spChg>
      </pc:sldChg>
      <pc:sldChg chg="modSp add replId">
        <pc:chgData name="Peyton Block, Consultant, OPEN MINDS" userId="S::pblock@openminds.com::83734dcc-212e-46ae-9e1c-4acc2c9f7d48" providerId="AD" clId="Web-{14F39B7E-873C-8B51-A963-CCFB8A687A9F}" dt="2026-07-08T16:57:43.980" v="40" actId="1076"/>
        <pc:sldMkLst>
          <pc:docMk/>
          <pc:sldMk cId="3470801114" sldId="2147375904"/>
        </pc:sldMkLst>
        <pc:spChg chg="mod">
          <ac:chgData name="Peyton Block, Consultant, OPEN MINDS" userId="S::pblock@openminds.com::83734dcc-212e-46ae-9e1c-4acc2c9f7d48" providerId="AD" clId="Web-{14F39B7E-873C-8B51-A963-CCFB8A687A9F}" dt="2026-07-08T16:57:43.980" v="40" actId="1076"/>
          <ac:spMkLst>
            <pc:docMk/>
            <pc:sldMk cId="3470801114" sldId="2147375904"/>
            <ac:spMk id="7" creationId="{65C91FA0-C86D-C044-9063-0EFD9DDDA27F}"/>
          </ac:spMkLst>
        </pc:spChg>
      </pc:sldChg>
    </pc:docChg>
  </pc:docChgLst>
  <pc:docChgLst>
    <pc:chgData name="Peyton Block, Consultant, OPEN MINDS" userId="S::pblock@openminds.com::83734dcc-212e-46ae-9e1c-4acc2c9f7d48" providerId="AD" clId="Web-{CF120017-D4D3-3E08-6ABC-40AABC4A9D79}"/>
    <pc:docChg chg="mod addSld delSld modSld sldOrd modSection">
      <pc:chgData name="Peyton Block, Consultant, OPEN MINDS" userId="S::pblock@openminds.com::83734dcc-212e-46ae-9e1c-4acc2c9f7d48" providerId="AD" clId="Web-{CF120017-D4D3-3E08-6ABC-40AABC4A9D79}" dt="2026-07-06T22:17:56.133" v="2450"/>
      <pc:docMkLst>
        <pc:docMk/>
      </pc:docMkLst>
      <pc:sldChg chg="addSp delSp modSp mod modShow">
        <pc:chgData name="Peyton Block, Consultant, OPEN MINDS" userId="S::pblock@openminds.com::83734dcc-212e-46ae-9e1c-4acc2c9f7d48" providerId="AD" clId="Web-{CF120017-D4D3-3E08-6ABC-40AABC4A9D79}" dt="2026-07-06T22:17:33.741" v="2448"/>
        <pc:sldMkLst>
          <pc:docMk/>
          <pc:sldMk cId="2185491719" sldId="334"/>
        </pc:sldMkLst>
        <pc:spChg chg="add mod">
          <ac:chgData name="Peyton Block, Consultant, OPEN MINDS" userId="S::pblock@openminds.com::83734dcc-212e-46ae-9e1c-4acc2c9f7d48" providerId="AD" clId="Web-{CF120017-D4D3-3E08-6ABC-40AABC4A9D79}" dt="2026-07-06T22:16:50.068" v="2445" actId="1076"/>
          <ac:spMkLst>
            <pc:docMk/>
            <pc:sldMk cId="2185491719" sldId="334"/>
            <ac:spMk id="4" creationId="{4533C04D-EC34-FEAE-5008-F4FE62E16B04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2:15:31.660" v="2427" actId="20577"/>
          <ac:spMkLst>
            <pc:docMk/>
            <pc:sldMk cId="2185491719" sldId="334"/>
            <ac:spMk id="21" creationId="{EF2034C0-EB13-2D4A-98FF-6C3CE9EB5E90}"/>
          </ac:spMkLst>
        </pc:spChg>
        <pc:picChg chg="mod">
          <ac:chgData name="Peyton Block, Consultant, OPEN MINDS" userId="S::pblock@openminds.com::83734dcc-212e-46ae-9e1c-4acc2c9f7d48" providerId="AD" clId="Web-{CF120017-D4D3-3E08-6ABC-40AABC4A9D79}" dt="2026-07-06T22:17:06.069" v="2446"/>
          <ac:picMkLst>
            <pc:docMk/>
            <pc:sldMk cId="2185491719" sldId="334"/>
            <ac:picMk id="6" creationId="{BB369B1D-991C-180A-A439-FC117FD0E7A6}"/>
          </ac:picMkLst>
        </pc:picChg>
        <pc:picChg chg="mod">
          <ac:chgData name="Peyton Block, Consultant, OPEN MINDS" userId="S::pblock@openminds.com::83734dcc-212e-46ae-9e1c-4acc2c9f7d48" providerId="AD" clId="Web-{CF120017-D4D3-3E08-6ABC-40AABC4A9D79}" dt="2026-07-06T22:17:28.476" v="2447"/>
          <ac:picMkLst>
            <pc:docMk/>
            <pc:sldMk cId="2185491719" sldId="334"/>
            <ac:picMk id="10" creationId="{882B8C27-7ACC-2392-BC6F-87A87A6159D2}"/>
          </ac:picMkLst>
        </pc:picChg>
      </pc:sldChg>
      <pc:sldChg chg="mod modShow">
        <pc:chgData name="Peyton Block, Consultant, OPEN MINDS" userId="S::pblock@openminds.com::83734dcc-212e-46ae-9e1c-4acc2c9f7d48" providerId="AD" clId="Web-{CF120017-D4D3-3E08-6ABC-40AABC4A9D79}" dt="2026-07-06T19:00:28.487" v="49"/>
        <pc:sldMkLst>
          <pc:docMk/>
          <pc:sldMk cId="3759422848" sldId="2147375811"/>
        </pc:sldMkLst>
      </pc:sldChg>
      <pc:sldChg chg="modSp">
        <pc:chgData name="Peyton Block, Consultant, OPEN MINDS" userId="S::pblock@openminds.com::83734dcc-212e-46ae-9e1c-4acc2c9f7d48" providerId="AD" clId="Web-{CF120017-D4D3-3E08-6ABC-40AABC4A9D79}" dt="2026-07-06T19:15:40.124" v="262" actId="20577"/>
        <pc:sldMkLst>
          <pc:docMk/>
          <pc:sldMk cId="3179227178" sldId="2147375840"/>
        </pc:sldMkLst>
        <pc:spChg chg="mod">
          <ac:chgData name="Peyton Block, Consultant, OPEN MINDS" userId="S::pblock@openminds.com::83734dcc-212e-46ae-9e1c-4acc2c9f7d48" providerId="AD" clId="Web-{CF120017-D4D3-3E08-6ABC-40AABC4A9D79}" dt="2026-07-06T19:00:48.926" v="54" actId="20577"/>
          <ac:spMkLst>
            <pc:docMk/>
            <pc:sldMk cId="3179227178" sldId="2147375840"/>
            <ac:spMk id="2" creationId="{C37A095F-C0F8-FB7E-48C8-7BA0DB54CFE4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19:15:40.124" v="262" actId="20577"/>
          <ac:spMkLst>
            <pc:docMk/>
            <pc:sldMk cId="3179227178" sldId="2147375840"/>
            <ac:spMk id="3" creationId="{444BE4B9-625C-1B9E-75BA-02805338D7A9}"/>
          </ac:spMkLst>
        </pc:spChg>
      </pc:sldChg>
      <pc:sldChg chg="modSp">
        <pc:chgData name="Peyton Block, Consultant, OPEN MINDS" userId="S::pblock@openminds.com::83734dcc-212e-46ae-9e1c-4acc2c9f7d48" providerId="AD" clId="Web-{CF120017-D4D3-3E08-6ABC-40AABC4A9D79}" dt="2026-07-06T22:11:55.545" v="2392" actId="20577"/>
        <pc:sldMkLst>
          <pc:docMk/>
          <pc:sldMk cId="1904415772" sldId="2147375855"/>
        </pc:sldMkLst>
        <pc:spChg chg="mod">
          <ac:chgData name="Peyton Block, Consultant, OPEN MINDS" userId="S::pblock@openminds.com::83734dcc-212e-46ae-9e1c-4acc2c9f7d48" providerId="AD" clId="Web-{CF120017-D4D3-3E08-6ABC-40AABC4A9D79}" dt="2026-07-06T22:11:55.545" v="2392" actId="20577"/>
          <ac:spMkLst>
            <pc:docMk/>
            <pc:sldMk cId="1904415772" sldId="2147375855"/>
            <ac:spMk id="3" creationId="{F74430D1-2D31-A259-C3B6-BC126E5625BE}"/>
          </ac:spMkLst>
        </pc:spChg>
      </pc:sldChg>
      <pc:sldChg chg="mod modShow">
        <pc:chgData name="Peyton Block, Consultant, OPEN MINDS" userId="S::pblock@openminds.com::83734dcc-212e-46ae-9e1c-4acc2c9f7d48" providerId="AD" clId="Web-{CF120017-D4D3-3E08-6ABC-40AABC4A9D79}" dt="2026-07-06T22:12:27.983" v="2393"/>
        <pc:sldMkLst>
          <pc:docMk/>
          <pc:sldMk cId="2997488958" sldId="2147375856"/>
        </pc:sldMkLst>
      </pc:sldChg>
      <pc:sldChg chg="mod modShow">
        <pc:chgData name="Peyton Block, Consultant, OPEN MINDS" userId="S::pblock@openminds.com::83734dcc-212e-46ae-9e1c-4acc2c9f7d48" providerId="AD" clId="Web-{CF120017-D4D3-3E08-6ABC-40AABC4A9D79}" dt="2026-07-06T22:12:29.749" v="2394"/>
        <pc:sldMkLst>
          <pc:docMk/>
          <pc:sldMk cId="3295435259" sldId="2147375857"/>
        </pc:sldMkLst>
      </pc:sldChg>
      <pc:sldChg chg="mod modShow">
        <pc:chgData name="Peyton Block, Consultant, OPEN MINDS" userId="S::pblock@openminds.com::83734dcc-212e-46ae-9e1c-4acc2c9f7d48" providerId="AD" clId="Web-{CF120017-D4D3-3E08-6ABC-40AABC4A9D79}" dt="2026-07-06T22:12:31.921" v="2395"/>
        <pc:sldMkLst>
          <pc:docMk/>
          <pc:sldMk cId="3167352285" sldId="2147375858"/>
        </pc:sldMkLst>
      </pc:sldChg>
      <pc:sldChg chg="addSp modSp mod modShow">
        <pc:chgData name="Peyton Block, Consultant, OPEN MINDS" userId="S::pblock@openminds.com::83734dcc-212e-46ae-9e1c-4acc2c9f7d48" providerId="AD" clId="Web-{CF120017-D4D3-3E08-6ABC-40AABC4A9D79}" dt="2026-07-06T22:17:37.273" v="2449"/>
        <pc:sldMkLst>
          <pc:docMk/>
          <pc:sldMk cId="2874524241" sldId="2147375860"/>
        </pc:sldMkLst>
        <pc:spChg chg="add mod">
          <ac:chgData name="Peyton Block, Consultant, OPEN MINDS" userId="S::pblock@openminds.com::83734dcc-212e-46ae-9e1c-4acc2c9f7d48" providerId="AD" clId="Web-{CF120017-D4D3-3E08-6ABC-40AABC4A9D79}" dt="2026-07-06T19:00:10.314" v="45" actId="1076"/>
          <ac:spMkLst>
            <pc:docMk/>
            <pc:sldMk cId="2874524241" sldId="2147375860"/>
            <ac:spMk id="2" creationId="{594B3F61-05E8-CC8B-628F-73E8B4D49BAE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19:00:03.250" v="43" actId="1076"/>
          <ac:spMkLst>
            <pc:docMk/>
            <pc:sldMk cId="2874524241" sldId="2147375860"/>
            <ac:spMk id="13" creationId="{510202D3-F2AC-0879-3A8E-2C935EFF5F5A}"/>
          </ac:spMkLst>
        </pc:spChg>
        <pc:picChg chg="mod">
          <ac:chgData name="Peyton Block, Consultant, OPEN MINDS" userId="S::pblock@openminds.com::83734dcc-212e-46ae-9e1c-4acc2c9f7d48" providerId="AD" clId="Web-{CF120017-D4D3-3E08-6ABC-40AABC4A9D79}" dt="2026-07-06T19:00:00.422" v="42" actId="1076"/>
          <ac:picMkLst>
            <pc:docMk/>
            <pc:sldMk cId="2874524241" sldId="2147375860"/>
            <ac:picMk id="7" creationId="{CF4B0483-9E53-E87C-3E62-54FCB08E9276}"/>
          </ac:picMkLst>
        </pc:picChg>
      </pc:sldChg>
      <pc:sldChg chg="addSp delSp modSp">
        <pc:chgData name="Peyton Block, Consultant, OPEN MINDS" userId="S::pblock@openminds.com::83734dcc-212e-46ae-9e1c-4acc2c9f7d48" providerId="AD" clId="Web-{CF120017-D4D3-3E08-6ABC-40AABC4A9D79}" dt="2026-07-06T19:15:13.996" v="259" actId="14100"/>
        <pc:sldMkLst>
          <pc:docMk/>
          <pc:sldMk cId="1180811179" sldId="2147375879"/>
        </pc:sldMkLst>
        <pc:spChg chg="mod">
          <ac:chgData name="Peyton Block, Consultant, OPEN MINDS" userId="S::pblock@openminds.com::83734dcc-212e-46ae-9e1c-4acc2c9f7d48" providerId="AD" clId="Web-{CF120017-D4D3-3E08-6ABC-40AABC4A9D79}" dt="2026-07-06T19:15:13.996" v="259" actId="14100"/>
          <ac:spMkLst>
            <pc:docMk/>
            <pc:sldMk cId="1180811179" sldId="2147375879"/>
            <ac:spMk id="2" creationId="{810C0E18-E188-E117-C964-C23F0D95DDB5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14:26.540" v="246" actId="14100"/>
          <ac:spMkLst>
            <pc:docMk/>
            <pc:sldMk cId="1180811179" sldId="2147375879"/>
            <ac:spMk id="3" creationId="{04C9AA2F-B0D7-AD72-B32C-8A8D3CD8541E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19:14:20.321" v="245" actId="14100"/>
          <ac:spMkLst>
            <pc:docMk/>
            <pc:sldMk cId="1180811179" sldId="2147375879"/>
            <ac:spMk id="4" creationId="{93C0B1A4-A163-583C-9071-24F7420D8F01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14:36.916" v="249" actId="1076"/>
          <ac:spMkLst>
            <pc:docMk/>
            <pc:sldMk cId="1180811179" sldId="2147375879"/>
            <ac:spMk id="5" creationId="{2FA357A8-89A4-5568-3A78-18F41F16F684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14:43.650" v="251" actId="14100"/>
          <ac:spMkLst>
            <pc:docMk/>
            <pc:sldMk cId="1180811179" sldId="2147375879"/>
            <ac:spMk id="6" creationId="{6E723BBE-3866-C8B5-A8C2-258786E3CB9E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15:08.762" v="258" actId="1076"/>
          <ac:spMkLst>
            <pc:docMk/>
            <pc:sldMk cId="1180811179" sldId="2147375879"/>
            <ac:spMk id="9" creationId="{AC522BEB-B6CE-7A9E-3A21-819F52BD9008}"/>
          </ac:spMkLst>
        </pc:spChg>
      </pc:sldChg>
      <pc:sldChg chg="addSp delSp modSp">
        <pc:chgData name="Peyton Block, Consultant, OPEN MINDS" userId="S::pblock@openminds.com::83734dcc-212e-46ae-9e1c-4acc2c9f7d48" providerId="AD" clId="Web-{CF120017-D4D3-3E08-6ABC-40AABC4A9D79}" dt="2026-07-06T19:29:43.709" v="492" actId="20577"/>
        <pc:sldMkLst>
          <pc:docMk/>
          <pc:sldMk cId="708581455" sldId="2147375880"/>
        </pc:sldMkLst>
        <pc:spChg chg="mod">
          <ac:chgData name="Peyton Block, Consultant, OPEN MINDS" userId="S::pblock@openminds.com::83734dcc-212e-46ae-9e1c-4acc2c9f7d48" providerId="AD" clId="Web-{CF120017-D4D3-3E08-6ABC-40AABC4A9D79}" dt="2026-07-06T19:29:43.709" v="492" actId="20577"/>
          <ac:spMkLst>
            <pc:docMk/>
            <pc:sldMk cId="708581455" sldId="2147375880"/>
            <ac:spMk id="2" creationId="{2C53DA14-23C3-7ACE-89C3-48526E02D2B4}"/>
          </ac:spMkLst>
        </pc:spChg>
        <pc:graphicFrameChg chg="add mod modGraphic">
          <ac:chgData name="Peyton Block, Consultant, OPEN MINDS" userId="S::pblock@openminds.com::83734dcc-212e-46ae-9e1c-4acc2c9f7d48" providerId="AD" clId="Web-{CF120017-D4D3-3E08-6ABC-40AABC4A9D79}" dt="2026-07-06T19:28:54.189" v="491"/>
          <ac:graphicFrameMkLst>
            <pc:docMk/>
            <pc:sldMk cId="708581455" sldId="2147375880"/>
            <ac:graphicFrameMk id="10" creationId="{79EFEEA2-D2E4-5511-6CEF-BB9DA46DA28C}"/>
          </ac:graphicFrameMkLst>
        </pc:graphicFrameChg>
      </pc:sldChg>
      <pc:sldChg chg="addSp delSp modSp ord">
        <pc:chgData name="Peyton Block, Consultant, OPEN MINDS" userId="S::pblock@openminds.com::83734dcc-212e-46ae-9e1c-4acc2c9f7d48" providerId="AD" clId="Web-{CF120017-D4D3-3E08-6ABC-40AABC4A9D79}" dt="2026-07-06T19:23:19.880" v="386" actId="14100"/>
        <pc:sldMkLst>
          <pc:docMk/>
          <pc:sldMk cId="1443301351" sldId="2147375881"/>
        </pc:sldMkLst>
        <pc:spChg chg="mod">
          <ac:chgData name="Peyton Block, Consultant, OPEN MINDS" userId="S::pblock@openminds.com::83734dcc-212e-46ae-9e1c-4acc2c9f7d48" providerId="AD" clId="Web-{CF120017-D4D3-3E08-6ABC-40AABC4A9D79}" dt="2026-07-06T19:23:19.880" v="386" actId="14100"/>
          <ac:spMkLst>
            <pc:docMk/>
            <pc:sldMk cId="1443301351" sldId="2147375881"/>
            <ac:spMk id="2" creationId="{D3A197ED-7E6A-D2FD-D434-86B2C95A28C4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19:23:11.223" v="384" actId="1076"/>
          <ac:spMkLst>
            <pc:docMk/>
            <pc:sldMk cId="1443301351" sldId="2147375881"/>
            <ac:spMk id="4" creationId="{1C62B065-3361-5563-9920-B54284F5B16C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19:23:11.239" v="385" actId="1076"/>
          <ac:spMkLst>
            <pc:docMk/>
            <pc:sldMk cId="1443301351" sldId="2147375881"/>
            <ac:spMk id="7" creationId="{D6F09BA6-3015-1EC2-BD38-DBDBABAAEED7}"/>
          </ac:spMkLst>
        </pc:spChg>
      </pc:sldChg>
      <pc:sldChg chg="addSp delSp modSp add replId">
        <pc:chgData name="Peyton Block, Consultant, OPEN MINDS" userId="S::pblock@openminds.com::83734dcc-212e-46ae-9e1c-4acc2c9f7d48" providerId="AD" clId="Web-{CF120017-D4D3-3E08-6ABC-40AABC4A9D79}" dt="2026-07-06T21:42:55.891" v="1758"/>
        <pc:sldMkLst>
          <pc:docMk/>
          <pc:sldMk cId="2049567724" sldId="2147375884"/>
        </pc:sldMkLst>
        <pc:spChg chg="mod">
          <ac:chgData name="Peyton Block, Consultant, OPEN MINDS" userId="S::pblock@openminds.com::83734dcc-212e-46ae-9e1c-4acc2c9f7d48" providerId="AD" clId="Web-{CF120017-D4D3-3E08-6ABC-40AABC4A9D79}" dt="2026-07-06T19:30:11.305" v="511" actId="20577"/>
          <ac:spMkLst>
            <pc:docMk/>
            <pc:sldMk cId="2049567724" sldId="2147375884"/>
            <ac:spMk id="2" creationId="{189C9967-8314-5385-50B3-8A47BC15D976}"/>
          </ac:spMkLst>
        </pc:spChg>
      </pc:sldChg>
      <pc:sldChg chg="addSp delSp modSp add replId">
        <pc:chgData name="Peyton Block, Consultant, OPEN MINDS" userId="S::pblock@openminds.com::83734dcc-212e-46ae-9e1c-4acc2c9f7d48" providerId="AD" clId="Web-{CF120017-D4D3-3E08-6ABC-40AABC4A9D79}" dt="2026-07-06T19:58:47.133" v="933" actId="20577"/>
        <pc:sldMkLst>
          <pc:docMk/>
          <pc:sldMk cId="1715881462" sldId="2147375885"/>
        </pc:sldMkLst>
        <pc:spChg chg="mod">
          <ac:chgData name="Peyton Block, Consultant, OPEN MINDS" userId="S::pblock@openminds.com::83734dcc-212e-46ae-9e1c-4acc2c9f7d48" providerId="AD" clId="Web-{CF120017-D4D3-3E08-6ABC-40AABC4A9D79}" dt="2026-07-06T19:38:50.597" v="655" actId="20577"/>
          <ac:spMkLst>
            <pc:docMk/>
            <pc:sldMk cId="1715881462" sldId="2147375885"/>
            <ac:spMk id="2" creationId="{02E2AE44-2EB6-23D5-9CB5-A15D71A2278D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58:23.302" v="925" actId="1076"/>
          <ac:spMkLst>
            <pc:docMk/>
            <pc:sldMk cId="1715881462" sldId="2147375885"/>
            <ac:spMk id="4895" creationId="{A0748223-F19D-54FC-9FB4-A1994870539C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58:26.959" v="926" actId="1076"/>
          <ac:spMkLst>
            <pc:docMk/>
            <pc:sldMk cId="1715881462" sldId="2147375885"/>
            <ac:spMk id="4896" creationId="{D791E1A6-5147-171B-5C93-87CFFED5F1F5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19:58:47.133" v="933" actId="20577"/>
          <ac:spMkLst>
            <pc:docMk/>
            <pc:sldMk cId="1715881462" sldId="2147375885"/>
            <ac:spMk id="4999" creationId="{164B3DBC-7417-4D70-C7A9-776AE6DFE7F7}"/>
          </ac:spMkLst>
        </pc:spChg>
        <pc:graphicFrameChg chg="add mod modGraphic">
          <ac:chgData name="Peyton Block, Consultant, OPEN MINDS" userId="S::pblock@openminds.com::83734dcc-212e-46ae-9e1c-4acc2c9f7d48" providerId="AD" clId="Web-{CF120017-D4D3-3E08-6ABC-40AABC4A9D79}" dt="2026-07-06T19:57:20.954" v="915" actId="20577"/>
          <ac:graphicFrameMkLst>
            <pc:docMk/>
            <pc:sldMk cId="1715881462" sldId="2147375885"/>
            <ac:graphicFrameMk id="1114" creationId="{81C34DB5-1479-5E1E-3CAA-21FF9FF2E9B4}"/>
          </ac:graphicFrameMkLst>
        </pc:graphicFrameChg>
      </pc:sldChg>
      <pc:sldChg chg="addSp delSp modSp add ord replId">
        <pc:chgData name="Peyton Block, Consultant, OPEN MINDS" userId="S::pblock@openminds.com::83734dcc-212e-46ae-9e1c-4acc2c9f7d48" providerId="AD" clId="Web-{CF120017-D4D3-3E08-6ABC-40AABC4A9D79}" dt="2026-07-06T21:42:48.359" v="1757"/>
        <pc:sldMkLst>
          <pc:docMk/>
          <pc:sldMk cId="1811360205" sldId="2147375887"/>
        </pc:sldMkLst>
        <pc:spChg chg="mod">
          <ac:chgData name="Peyton Block, Consultant, OPEN MINDS" userId="S::pblock@openminds.com::83734dcc-212e-46ae-9e1c-4acc2c9f7d48" providerId="AD" clId="Web-{CF120017-D4D3-3E08-6ABC-40AABC4A9D79}" dt="2026-07-06T20:04:18.691" v="953" actId="20577"/>
          <ac:spMkLst>
            <pc:docMk/>
            <pc:sldMk cId="1811360205" sldId="2147375887"/>
            <ac:spMk id="2" creationId="{BB59371F-2EA8-AB8B-CF94-6BA66F2D4489}"/>
          </ac:spMkLst>
        </pc:spChg>
        <pc:graphicFrameChg chg="add mod modGraphic">
          <ac:chgData name="Peyton Block, Consultant, OPEN MINDS" userId="S::pblock@openminds.com::83734dcc-212e-46ae-9e1c-4acc2c9f7d48" providerId="AD" clId="Web-{CF120017-D4D3-3E08-6ABC-40AABC4A9D79}" dt="2026-07-06T21:42:48.359" v="1757"/>
          <ac:graphicFrameMkLst>
            <pc:docMk/>
            <pc:sldMk cId="1811360205" sldId="2147375887"/>
            <ac:graphicFrameMk id="15" creationId="{B6E70561-888E-EBC3-518F-B920A375C10C}"/>
          </ac:graphicFrameMkLst>
        </pc:graphicFrameChg>
      </pc:sldChg>
      <pc:sldChg chg="addSp modSp add ord replId">
        <pc:chgData name="Peyton Block, Consultant, OPEN MINDS" userId="S::pblock@openminds.com::83734dcc-212e-46ae-9e1c-4acc2c9f7d48" providerId="AD" clId="Web-{CF120017-D4D3-3E08-6ABC-40AABC4A9D79}" dt="2026-07-06T21:15:10.489" v="1253" actId="20577"/>
        <pc:sldMkLst>
          <pc:docMk/>
          <pc:sldMk cId="192470739" sldId="2147375888"/>
        </pc:sldMkLst>
        <pc:spChg chg="mod">
          <ac:chgData name="Peyton Block, Consultant, OPEN MINDS" userId="S::pblock@openminds.com::83734dcc-212e-46ae-9e1c-4acc2c9f7d48" providerId="AD" clId="Web-{CF120017-D4D3-3E08-6ABC-40AABC4A9D79}" dt="2026-07-06T21:12:34.563" v="1200" actId="20577"/>
          <ac:spMkLst>
            <pc:docMk/>
            <pc:sldMk cId="192470739" sldId="2147375888"/>
            <ac:spMk id="2" creationId="{1131AA1C-031D-564A-2ABC-D4806E80DBA3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1:14:20.112" v="1240" actId="14100"/>
          <ac:spMkLst>
            <pc:docMk/>
            <pc:sldMk cId="192470739" sldId="2147375888"/>
            <ac:spMk id="4" creationId="{0A6F9193-488A-0104-FFDF-6E03850ED073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1:14:15.628" v="1239" actId="14100"/>
          <ac:spMkLst>
            <pc:docMk/>
            <pc:sldMk cId="192470739" sldId="2147375888"/>
            <ac:spMk id="7" creationId="{A69E210F-EA7F-07E9-85EC-0334416EAA6E}"/>
          </ac:spMkLst>
        </pc:spChg>
      </pc:sldChg>
      <pc:sldChg chg="addSp delSp modSp add ord replId">
        <pc:chgData name="Peyton Block, Consultant, OPEN MINDS" userId="S::pblock@openminds.com::83734dcc-212e-46ae-9e1c-4acc2c9f7d48" providerId="AD" clId="Web-{CF120017-D4D3-3E08-6ABC-40AABC4A9D79}" dt="2026-07-06T21:42:40.015" v="1756"/>
        <pc:sldMkLst>
          <pc:docMk/>
          <pc:sldMk cId="1906669285" sldId="2147375890"/>
        </pc:sldMkLst>
        <pc:spChg chg="mod">
          <ac:chgData name="Peyton Block, Consultant, OPEN MINDS" userId="S::pblock@openminds.com::83734dcc-212e-46ae-9e1c-4acc2c9f7d48" providerId="AD" clId="Web-{CF120017-D4D3-3E08-6ABC-40AABC4A9D79}" dt="2026-07-06T21:21:58.718" v="1331" actId="20577"/>
          <ac:spMkLst>
            <pc:docMk/>
            <pc:sldMk cId="1906669285" sldId="2147375890"/>
            <ac:spMk id="2" creationId="{B7D5A615-D5A3-B293-DAE2-53A1CA1C63CF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21:31:31.107" v="1456" actId="1076"/>
          <ac:spMkLst>
            <pc:docMk/>
            <pc:sldMk cId="1906669285" sldId="2147375890"/>
            <ac:spMk id="610" creationId="{B12B3DD5-4145-3B61-B885-1BA75AA96069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21:31:42.311" v="1459" actId="20577"/>
          <ac:spMkLst>
            <pc:docMk/>
            <pc:sldMk cId="1906669285" sldId="2147375890"/>
            <ac:spMk id="618" creationId="{8C8C5AF2-7DD8-FDF5-90DB-349D472135CA}"/>
          </ac:spMkLst>
        </pc:spChg>
      </pc:sldChg>
      <pc:sldChg chg="addSp delSp modSp add replId">
        <pc:chgData name="Peyton Block, Consultant, OPEN MINDS" userId="S::pblock@openminds.com::83734dcc-212e-46ae-9e1c-4acc2c9f7d48" providerId="AD" clId="Web-{CF120017-D4D3-3E08-6ABC-40AABC4A9D79}" dt="2026-07-06T21:35:22.910" v="1568"/>
        <pc:sldMkLst>
          <pc:docMk/>
          <pc:sldMk cId="2369185011" sldId="2147375891"/>
        </pc:sldMkLst>
        <pc:spChg chg="mod">
          <ac:chgData name="Peyton Block, Consultant, OPEN MINDS" userId="S::pblock@openminds.com::83734dcc-212e-46ae-9e1c-4acc2c9f7d48" providerId="AD" clId="Web-{CF120017-D4D3-3E08-6ABC-40AABC4A9D79}" dt="2026-07-06T21:33:11.235" v="1491" actId="20577"/>
          <ac:spMkLst>
            <pc:docMk/>
            <pc:sldMk cId="2369185011" sldId="2147375891"/>
            <ac:spMk id="2" creationId="{8F96F12D-EE75-5316-A2A0-191EEEFE4121}"/>
          </ac:spMkLst>
        </pc:spChg>
        <pc:graphicFrameChg chg="add mod modGraphic">
          <ac:chgData name="Peyton Block, Consultant, OPEN MINDS" userId="S::pblock@openminds.com::83734dcc-212e-46ae-9e1c-4acc2c9f7d48" providerId="AD" clId="Web-{CF120017-D4D3-3E08-6ABC-40AABC4A9D79}" dt="2026-07-06T21:35:22.910" v="1568"/>
          <ac:graphicFrameMkLst>
            <pc:docMk/>
            <pc:sldMk cId="2369185011" sldId="2147375891"/>
            <ac:graphicFrameMk id="19" creationId="{D61E535D-6584-4204-7ED1-617EBF22F0A1}"/>
          </ac:graphicFrameMkLst>
        </pc:graphicFrameChg>
      </pc:sldChg>
      <pc:sldChg chg="addSp delSp modSp add replId">
        <pc:chgData name="Peyton Block, Consultant, OPEN MINDS" userId="S::pblock@openminds.com::83734dcc-212e-46ae-9e1c-4acc2c9f7d48" providerId="AD" clId="Web-{CF120017-D4D3-3E08-6ABC-40AABC4A9D79}" dt="2026-07-06T21:42:29.703" v="1755"/>
        <pc:sldMkLst>
          <pc:docMk/>
          <pc:sldMk cId="382444615" sldId="2147375892"/>
        </pc:sldMkLst>
        <pc:spChg chg="mod">
          <ac:chgData name="Peyton Block, Consultant, OPEN MINDS" userId="S::pblock@openminds.com::83734dcc-212e-46ae-9e1c-4acc2c9f7d48" providerId="AD" clId="Web-{CF120017-D4D3-3E08-6ABC-40AABC4A9D79}" dt="2026-07-06T21:36:21.318" v="1594" actId="20577"/>
          <ac:spMkLst>
            <pc:docMk/>
            <pc:sldMk cId="382444615" sldId="2147375892"/>
            <ac:spMk id="2" creationId="{D093720B-0A25-20DC-BCAF-48C7887BC7E1}"/>
          </ac:spMkLst>
        </pc:spChg>
        <pc:graphicFrameChg chg="add mod modGraphic">
          <ac:chgData name="Peyton Block, Consultant, OPEN MINDS" userId="S::pblock@openminds.com::83734dcc-212e-46ae-9e1c-4acc2c9f7d48" providerId="AD" clId="Web-{CF120017-D4D3-3E08-6ABC-40AABC4A9D79}" dt="2026-07-06T21:42:29.703" v="1755"/>
          <ac:graphicFrameMkLst>
            <pc:docMk/>
            <pc:sldMk cId="382444615" sldId="2147375892"/>
            <ac:graphicFrameMk id="3" creationId="{F6BBFC92-2CFF-D898-A402-69F5462E323B}"/>
          </ac:graphicFrameMkLst>
        </pc:graphicFrameChg>
      </pc:sldChg>
      <pc:sldChg chg="modSp add ord replId">
        <pc:chgData name="Peyton Block, Consultant, OPEN MINDS" userId="S::pblock@openminds.com::83734dcc-212e-46ae-9e1c-4acc2c9f7d48" providerId="AD" clId="Web-{CF120017-D4D3-3E08-6ABC-40AABC4A9D79}" dt="2026-07-06T21:53:25.954" v="1946" actId="20577"/>
        <pc:sldMkLst>
          <pc:docMk/>
          <pc:sldMk cId="2977848684" sldId="2147375894"/>
        </pc:sldMkLst>
        <pc:spChg chg="mod">
          <ac:chgData name="Peyton Block, Consultant, OPEN MINDS" userId="S::pblock@openminds.com::83734dcc-212e-46ae-9e1c-4acc2c9f7d48" providerId="AD" clId="Web-{CF120017-D4D3-3E08-6ABC-40AABC4A9D79}" dt="2026-07-06T21:52:41.140" v="1910" actId="20577"/>
          <ac:spMkLst>
            <pc:docMk/>
            <pc:sldMk cId="2977848684" sldId="2147375894"/>
            <ac:spMk id="2" creationId="{CF53460D-5065-E765-6B30-F432BFFE37D9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1:53:25.954" v="1946" actId="20577"/>
          <ac:spMkLst>
            <pc:docMk/>
            <pc:sldMk cId="2977848684" sldId="2147375894"/>
            <ac:spMk id="3" creationId="{694B1DF4-CF4E-A8AD-7D40-2CB5A3B778C2}"/>
          </ac:spMkLst>
        </pc:spChg>
      </pc:sldChg>
      <pc:sldChg chg="modSp add ord replId">
        <pc:chgData name="Peyton Block, Consultant, OPEN MINDS" userId="S::pblock@openminds.com::83734dcc-212e-46ae-9e1c-4acc2c9f7d48" providerId="AD" clId="Web-{CF120017-D4D3-3E08-6ABC-40AABC4A9D79}" dt="2026-07-06T21:57:59.664" v="2058" actId="20577"/>
        <pc:sldMkLst>
          <pc:docMk/>
          <pc:sldMk cId="3541249754" sldId="2147375895"/>
        </pc:sldMkLst>
        <pc:spChg chg="mod">
          <ac:chgData name="Peyton Block, Consultant, OPEN MINDS" userId="S::pblock@openminds.com::83734dcc-212e-46ae-9e1c-4acc2c9f7d48" providerId="AD" clId="Web-{CF120017-D4D3-3E08-6ABC-40AABC4A9D79}" dt="2026-07-06T21:55:17.191" v="1968" actId="20577"/>
          <ac:spMkLst>
            <pc:docMk/>
            <pc:sldMk cId="3541249754" sldId="2147375895"/>
            <ac:spMk id="2" creationId="{CAD032D7-AE87-AEC0-5666-B0615E5138AF}"/>
          </ac:spMkLst>
        </pc:spChg>
        <pc:graphicFrameChg chg="modGraphic">
          <ac:chgData name="Peyton Block, Consultant, OPEN MINDS" userId="S::pblock@openminds.com::83734dcc-212e-46ae-9e1c-4acc2c9f7d48" providerId="AD" clId="Web-{CF120017-D4D3-3E08-6ABC-40AABC4A9D79}" dt="2026-07-06T21:57:59.664" v="2058" actId="20577"/>
          <ac:graphicFrameMkLst>
            <pc:docMk/>
            <pc:sldMk cId="3541249754" sldId="2147375895"/>
            <ac:graphicFrameMk id="3" creationId="{A861F995-E5E6-04C4-D14D-971A67FE5C95}"/>
          </ac:graphicFrameMkLst>
        </pc:graphicFrameChg>
      </pc:sldChg>
      <pc:sldChg chg="modSp add ord replId">
        <pc:chgData name="Peyton Block, Consultant, OPEN MINDS" userId="S::pblock@openminds.com::83734dcc-212e-46ae-9e1c-4acc2c9f7d48" providerId="AD" clId="Web-{CF120017-D4D3-3E08-6ABC-40AABC4A9D79}" dt="2026-07-06T22:00:13.355" v="2126" actId="20577"/>
        <pc:sldMkLst>
          <pc:docMk/>
          <pc:sldMk cId="2963610283" sldId="2147375896"/>
        </pc:sldMkLst>
        <pc:spChg chg="mod">
          <ac:chgData name="Peyton Block, Consultant, OPEN MINDS" userId="S::pblock@openminds.com::83734dcc-212e-46ae-9e1c-4acc2c9f7d48" providerId="AD" clId="Web-{CF120017-D4D3-3E08-6ABC-40AABC4A9D79}" dt="2026-07-06T21:58:25.430" v="2064" actId="20577"/>
          <ac:spMkLst>
            <pc:docMk/>
            <pc:sldMk cId="2963610283" sldId="2147375896"/>
            <ac:spMk id="2" creationId="{B40637C5-73C1-7F74-868C-33DDB719625E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2:00:13.355" v="2126" actId="20577"/>
          <ac:spMkLst>
            <pc:docMk/>
            <pc:sldMk cId="2963610283" sldId="2147375896"/>
            <ac:spMk id="3" creationId="{8F9CD066-CD62-B238-6801-C1824894EEEE}"/>
          </ac:spMkLst>
        </pc:spChg>
      </pc:sldChg>
      <pc:sldChg chg="addSp delSp modSp add ord replId">
        <pc:chgData name="Peyton Block, Consultant, OPEN MINDS" userId="S::pblock@openminds.com::83734dcc-212e-46ae-9e1c-4acc2c9f7d48" providerId="AD" clId="Web-{CF120017-D4D3-3E08-6ABC-40AABC4A9D79}" dt="2026-07-06T22:04:18.893" v="2188"/>
        <pc:sldMkLst>
          <pc:docMk/>
          <pc:sldMk cId="3531607098" sldId="2147375897"/>
        </pc:sldMkLst>
        <pc:spChg chg="mod">
          <ac:chgData name="Peyton Block, Consultant, OPEN MINDS" userId="S::pblock@openminds.com::83734dcc-212e-46ae-9e1c-4acc2c9f7d48" providerId="AD" clId="Web-{CF120017-D4D3-3E08-6ABC-40AABC4A9D79}" dt="2026-07-06T22:01:31.466" v="2138" actId="20577"/>
          <ac:spMkLst>
            <pc:docMk/>
            <pc:sldMk cId="3531607098" sldId="2147375897"/>
            <ac:spMk id="2" creationId="{4588C8F3-19F6-A56D-7216-8A275B67F710}"/>
          </ac:spMkLst>
        </pc:spChg>
      </pc:sldChg>
      <pc:sldChg chg="modSp add ord replId">
        <pc:chgData name="Peyton Block, Consultant, OPEN MINDS" userId="S::pblock@openminds.com::83734dcc-212e-46ae-9e1c-4acc2c9f7d48" providerId="AD" clId="Web-{CF120017-D4D3-3E08-6ABC-40AABC4A9D79}" dt="2026-07-06T22:05:37.051" v="2221" actId="1076"/>
        <pc:sldMkLst>
          <pc:docMk/>
          <pc:sldMk cId="2148440707" sldId="2147375898"/>
        </pc:sldMkLst>
        <pc:spChg chg="mod">
          <ac:chgData name="Peyton Block, Consultant, OPEN MINDS" userId="S::pblock@openminds.com::83734dcc-212e-46ae-9e1c-4acc2c9f7d48" providerId="AD" clId="Web-{CF120017-D4D3-3E08-6ABC-40AABC4A9D79}" dt="2026-07-06T22:04:43.440" v="2205" actId="20577"/>
          <ac:spMkLst>
            <pc:docMk/>
            <pc:sldMk cId="2148440707" sldId="2147375898"/>
            <ac:spMk id="2" creationId="{B7779D7D-28B9-06B8-20A9-124ABA504BA1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2:05:37.051" v="2221" actId="1076"/>
          <ac:spMkLst>
            <pc:docMk/>
            <pc:sldMk cId="2148440707" sldId="2147375898"/>
            <ac:spMk id="3" creationId="{26317ACE-1E6D-0C79-E4B4-F7D5AAD87FF4}"/>
          </ac:spMkLst>
        </pc:spChg>
      </pc:sldChg>
      <pc:sldChg chg="modSp add ord replId">
        <pc:chgData name="Peyton Block, Consultant, OPEN MINDS" userId="S::pblock@openminds.com::83734dcc-212e-46ae-9e1c-4acc2c9f7d48" providerId="AD" clId="Web-{CF120017-D4D3-3E08-6ABC-40AABC4A9D79}" dt="2026-07-06T22:06:53.225" v="2230" actId="1076"/>
        <pc:sldMkLst>
          <pc:docMk/>
          <pc:sldMk cId="2076738549" sldId="2147375899"/>
        </pc:sldMkLst>
        <pc:spChg chg="mod">
          <ac:chgData name="Peyton Block, Consultant, OPEN MINDS" userId="S::pblock@openminds.com::83734dcc-212e-46ae-9e1c-4acc2c9f7d48" providerId="AD" clId="Web-{CF120017-D4D3-3E08-6ABC-40AABC4A9D79}" dt="2026-07-06T22:06:53.225" v="2230" actId="1076"/>
          <ac:spMkLst>
            <pc:docMk/>
            <pc:sldMk cId="2076738549" sldId="2147375899"/>
            <ac:spMk id="3" creationId="{69434C5C-2BEE-126B-FB39-23F3E38EC1D1}"/>
          </ac:spMkLst>
        </pc:spChg>
      </pc:sldChg>
      <pc:sldChg chg="addSp delSp modSp add ord replId">
        <pc:chgData name="Peyton Block, Consultant, OPEN MINDS" userId="S::pblock@openminds.com::83734dcc-212e-46ae-9e1c-4acc2c9f7d48" providerId="AD" clId="Web-{CF120017-D4D3-3E08-6ABC-40AABC4A9D79}" dt="2026-07-06T22:11:06.106" v="2372" actId="1076"/>
        <pc:sldMkLst>
          <pc:docMk/>
          <pc:sldMk cId="286858617" sldId="2147375900"/>
        </pc:sldMkLst>
        <pc:spChg chg="mod">
          <ac:chgData name="Peyton Block, Consultant, OPEN MINDS" userId="S::pblock@openminds.com::83734dcc-212e-46ae-9e1c-4acc2c9f7d48" providerId="AD" clId="Web-{CF120017-D4D3-3E08-6ABC-40AABC4A9D79}" dt="2026-07-06T22:07:14.303" v="2234" actId="20577"/>
          <ac:spMkLst>
            <pc:docMk/>
            <pc:sldMk cId="286858617" sldId="2147375900"/>
            <ac:spMk id="2" creationId="{E69EC134-8AE2-1B98-17C7-045DB2439D05}"/>
          </ac:spMkLst>
        </pc:spChg>
        <pc:spChg chg="add mod">
          <ac:chgData name="Peyton Block, Consultant, OPEN MINDS" userId="S::pblock@openminds.com::83734dcc-212e-46ae-9e1c-4acc2c9f7d48" providerId="AD" clId="Web-{CF120017-D4D3-3E08-6ABC-40AABC4A9D79}" dt="2026-07-06T22:11:06.106" v="2372" actId="1076"/>
          <ac:spMkLst>
            <pc:docMk/>
            <pc:sldMk cId="286858617" sldId="2147375900"/>
            <ac:spMk id="8" creationId="{4625B999-A1F9-418F-910E-9B2B4DB5AE9B}"/>
          </ac:spMkLst>
        </pc:spChg>
      </pc:sldChg>
      <pc:sldChg chg="modSp add replId">
        <pc:chgData name="Peyton Block, Consultant, OPEN MINDS" userId="S::pblock@openminds.com::83734dcc-212e-46ae-9e1c-4acc2c9f7d48" providerId="AD" clId="Web-{CF120017-D4D3-3E08-6ABC-40AABC4A9D79}" dt="2026-07-06T22:09:27.963" v="2283" actId="20577"/>
        <pc:sldMkLst>
          <pc:docMk/>
          <pc:sldMk cId="3743904291" sldId="2147375901"/>
        </pc:sldMkLst>
        <pc:spChg chg="mod">
          <ac:chgData name="Peyton Block, Consultant, OPEN MINDS" userId="S::pblock@openminds.com::83734dcc-212e-46ae-9e1c-4acc2c9f7d48" providerId="AD" clId="Web-{CF120017-D4D3-3E08-6ABC-40AABC4A9D79}" dt="2026-07-06T22:08:33.977" v="2251" actId="20577"/>
          <ac:spMkLst>
            <pc:docMk/>
            <pc:sldMk cId="3743904291" sldId="2147375901"/>
            <ac:spMk id="2" creationId="{4AD532F8-77E8-15AD-74DD-8CC426C14507}"/>
          </ac:spMkLst>
        </pc:spChg>
        <pc:spChg chg="mod">
          <ac:chgData name="Peyton Block, Consultant, OPEN MINDS" userId="S::pblock@openminds.com::83734dcc-212e-46ae-9e1c-4acc2c9f7d48" providerId="AD" clId="Web-{CF120017-D4D3-3E08-6ABC-40AABC4A9D79}" dt="2026-07-06T22:09:27.963" v="2283" actId="20577"/>
          <ac:spMkLst>
            <pc:docMk/>
            <pc:sldMk cId="3743904291" sldId="2147375901"/>
            <ac:spMk id="8" creationId="{D963C339-EFFF-A7AF-B421-A3F94B3EFDDB}"/>
          </ac:spMkLst>
        </pc:spChg>
      </pc:sldChg>
    </pc:docChg>
  </pc:docChgLst>
  <pc:docChgLst>
    <pc:chgData name="Laurie Mayer, Senior Associate, OPEN MINDS" userId="S::lmayer@openminds.com::b7ebaf21-b17f-4eea-9d25-31f657fc1b8d" providerId="AD" clId="Web-{32FBC297-9BF2-9E2D-84E0-B4BF1F3928A3}"/>
    <pc:docChg chg="modSld">
      <pc:chgData name="Laurie Mayer, Senior Associate, OPEN MINDS" userId="S::lmayer@openminds.com::b7ebaf21-b17f-4eea-9d25-31f657fc1b8d" providerId="AD" clId="Web-{32FBC297-9BF2-9E2D-84E0-B4BF1F3928A3}" dt="2026-07-08T01:18:08.303" v="1" actId="20577"/>
      <pc:docMkLst>
        <pc:docMk/>
      </pc:docMkLst>
      <pc:sldChg chg="modSp">
        <pc:chgData name="Laurie Mayer, Senior Associate, OPEN MINDS" userId="S::lmayer@openminds.com::b7ebaf21-b17f-4eea-9d25-31f657fc1b8d" providerId="AD" clId="Web-{32FBC297-9BF2-9E2D-84E0-B4BF1F3928A3}" dt="2026-07-08T01:18:08.303" v="1" actId="20577"/>
        <pc:sldMkLst>
          <pc:docMk/>
          <pc:sldMk cId="2076738549" sldId="2147375899"/>
        </pc:sldMkLst>
        <pc:spChg chg="mod">
          <ac:chgData name="Laurie Mayer, Senior Associate, OPEN MINDS" userId="S::lmayer@openminds.com::b7ebaf21-b17f-4eea-9d25-31f657fc1b8d" providerId="AD" clId="Web-{32FBC297-9BF2-9E2D-84E0-B4BF1F3928A3}" dt="2026-07-08T01:18:08.303" v="1" actId="20577"/>
          <ac:spMkLst>
            <pc:docMk/>
            <pc:sldMk cId="2076738549" sldId="2147375899"/>
            <ac:spMk id="3" creationId="{69434C5C-2BEE-126B-FB39-23F3E38EC1D1}"/>
          </ac:spMkLst>
        </pc:spChg>
      </pc:sldChg>
    </pc:docChg>
  </pc:docChgLst>
  <pc:docChgLst>
    <pc:chgData name="Laurie Mayer, Senior Associate, OPEN MINDS" userId="S::lmayer@openminds.com::b7ebaf21-b17f-4eea-9d25-31f657fc1b8d" providerId="AD" clId="Web-{5211F30B-B789-84A5-F0E9-73C0A7F422E3}"/>
    <pc:docChg chg="addSld delSld modSld sldOrd modSection">
      <pc:chgData name="Laurie Mayer, Senior Associate, OPEN MINDS" userId="S::lmayer@openminds.com::b7ebaf21-b17f-4eea-9d25-31f657fc1b8d" providerId="AD" clId="Web-{5211F30B-B789-84A5-F0E9-73C0A7F422E3}" dt="2026-07-07T02:41:33.460" v="2032" actId="1076"/>
      <pc:docMkLst>
        <pc:docMk/>
      </pc:docMkLst>
      <pc:sldChg chg="delSp modSp">
        <pc:chgData name="Laurie Mayer, Senior Associate, OPEN MINDS" userId="S::lmayer@openminds.com::b7ebaf21-b17f-4eea-9d25-31f657fc1b8d" providerId="AD" clId="Web-{5211F30B-B789-84A5-F0E9-73C0A7F422E3}" dt="2026-07-06T23:18:39.826" v="40"/>
        <pc:sldMkLst>
          <pc:docMk/>
          <pc:sldMk cId="2185491719" sldId="334"/>
        </pc:sldMkLst>
        <pc:spChg chg="mod">
          <ac:chgData name="Laurie Mayer, Senior Associate, OPEN MINDS" userId="S::lmayer@openminds.com::b7ebaf21-b17f-4eea-9d25-31f657fc1b8d" providerId="AD" clId="Web-{5211F30B-B789-84A5-F0E9-73C0A7F422E3}" dt="2026-07-06T23:18:31.607" v="38" actId="1076"/>
          <ac:spMkLst>
            <pc:docMk/>
            <pc:sldMk cId="2185491719" sldId="334"/>
            <ac:spMk id="4" creationId="{4533C04D-EC34-FEAE-5008-F4FE62E16B04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6T23:16:43.411" v="10" actId="20577"/>
          <ac:spMkLst>
            <pc:docMk/>
            <pc:sldMk cId="2185491719" sldId="334"/>
            <ac:spMk id="8" creationId="{3354D8DF-ACA1-F90F-FD0F-D60E41596521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6T23:17:29.430" v="24" actId="20577"/>
          <ac:spMkLst>
            <pc:docMk/>
            <pc:sldMk cId="2185491719" sldId="334"/>
            <ac:spMk id="21" creationId="{EF2034C0-EB13-2D4A-98FF-6C3CE9EB5E90}"/>
          </ac:spMkLst>
        </pc:spChg>
      </pc:sldChg>
      <pc:sldChg chg="addSp delSp modSp mod modShow">
        <pc:chgData name="Laurie Mayer, Senior Associate, OPEN MINDS" userId="S::lmayer@openminds.com::b7ebaf21-b17f-4eea-9d25-31f657fc1b8d" providerId="AD" clId="Web-{5211F30B-B789-84A5-F0E9-73C0A7F422E3}" dt="2026-07-06T23:30:08.548" v="77"/>
        <pc:sldMkLst>
          <pc:docMk/>
          <pc:sldMk cId="3759422848" sldId="2147375811"/>
        </pc:sldMkLst>
        <pc:spChg chg="mod">
          <ac:chgData name="Laurie Mayer, Senior Associate, OPEN MINDS" userId="S::lmayer@openminds.com::b7ebaf21-b17f-4eea-9d25-31f657fc1b8d" providerId="AD" clId="Web-{5211F30B-B789-84A5-F0E9-73C0A7F422E3}" dt="2026-07-06T23:29:59.141" v="76" actId="20577"/>
          <ac:spMkLst>
            <pc:docMk/>
            <pc:sldMk cId="3759422848" sldId="2147375811"/>
            <ac:spMk id="9" creationId="{0EF2241E-1BE0-3D37-3C0E-E21BF8962AC2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6T23:29:32.670" v="73" actId="14100"/>
          <ac:spMkLst>
            <pc:docMk/>
            <pc:sldMk cId="3759422848" sldId="2147375811"/>
            <ac:spMk id="11" creationId="{C38898C7-AD06-A345-5B4D-D57F5B2B73E2}"/>
          </ac:spMkLst>
        </pc:spChg>
        <pc:picChg chg="add del mod">
          <ac:chgData name="Laurie Mayer, Senior Associate, OPEN MINDS" userId="S::lmayer@openminds.com::b7ebaf21-b17f-4eea-9d25-31f657fc1b8d" providerId="AD" clId="Web-{5211F30B-B789-84A5-F0E9-73C0A7F422E3}" dt="2026-07-06T23:29:38.170" v="74" actId="1076"/>
          <ac:picMkLst>
            <pc:docMk/>
            <pc:sldMk cId="3759422848" sldId="2147375811"/>
            <ac:picMk id="5" creationId="{E2EC39D6-280B-F277-78B5-707747441E37}"/>
          </ac:picMkLst>
        </pc:picChg>
      </pc:sldChg>
      <pc:sldChg chg="modSp">
        <pc:chgData name="Laurie Mayer, Senior Associate, OPEN MINDS" userId="S::lmayer@openminds.com::b7ebaf21-b17f-4eea-9d25-31f657fc1b8d" providerId="AD" clId="Web-{5211F30B-B789-84A5-F0E9-73C0A7F422E3}" dt="2026-07-06T23:33:08.451" v="95" actId="20577"/>
        <pc:sldMkLst>
          <pc:docMk/>
          <pc:sldMk cId="3179227178" sldId="2147375840"/>
        </pc:sldMkLst>
        <pc:spChg chg="mod">
          <ac:chgData name="Laurie Mayer, Senior Associate, OPEN MINDS" userId="S::lmayer@openminds.com::b7ebaf21-b17f-4eea-9d25-31f657fc1b8d" providerId="AD" clId="Web-{5211F30B-B789-84A5-F0E9-73C0A7F422E3}" dt="2026-07-06T23:33:08.451" v="95" actId="20577"/>
          <ac:spMkLst>
            <pc:docMk/>
            <pc:sldMk cId="3179227178" sldId="2147375840"/>
            <ac:spMk id="3" creationId="{444BE4B9-625C-1B9E-75BA-02805338D7A9}"/>
          </ac:spMkLst>
        </pc:spChg>
      </pc:sldChg>
      <pc:sldChg chg="del">
        <pc:chgData name="Laurie Mayer, Senior Associate, OPEN MINDS" userId="S::lmayer@openminds.com::b7ebaf21-b17f-4eea-9d25-31f657fc1b8d" providerId="AD" clId="Web-{5211F30B-B789-84A5-F0E9-73C0A7F422E3}" dt="2026-07-07T00:05:06.777" v="289"/>
        <pc:sldMkLst>
          <pc:docMk/>
          <pc:sldMk cId="950636737" sldId="2147375843"/>
        </pc:sldMkLst>
      </pc:sldChg>
      <pc:sldChg chg="addSp delSp modSp mod modShow">
        <pc:chgData name="Laurie Mayer, Senior Associate, OPEN MINDS" userId="S::lmayer@openminds.com::b7ebaf21-b17f-4eea-9d25-31f657fc1b8d" providerId="AD" clId="Web-{5211F30B-B789-84A5-F0E9-73C0A7F422E3}" dt="2026-07-07T02:27:31.584" v="2011" actId="1076"/>
        <pc:sldMkLst>
          <pc:docMk/>
          <pc:sldMk cId="2997488958" sldId="2147375856"/>
        </pc:sldMkLst>
        <pc:spChg chg="add mod">
          <ac:chgData name="Laurie Mayer, Senior Associate, OPEN MINDS" userId="S::lmayer@openminds.com::b7ebaf21-b17f-4eea-9d25-31f657fc1b8d" providerId="AD" clId="Web-{5211F30B-B789-84A5-F0E9-73C0A7F422E3}" dt="2026-07-07T02:19:16.628" v="1662" actId="1076"/>
          <ac:spMkLst>
            <pc:docMk/>
            <pc:sldMk cId="2997488958" sldId="2147375856"/>
            <ac:spMk id="3" creationId="{C70179A7-3303-BC46-8E34-7D1CB74D191C}"/>
          </ac:spMkLst>
        </pc:spChg>
        <pc:spChg chg="del mod">
          <ac:chgData name="Laurie Mayer, Senior Associate, OPEN MINDS" userId="S::lmayer@openminds.com::b7ebaf21-b17f-4eea-9d25-31f657fc1b8d" providerId="AD" clId="Web-{5211F30B-B789-84A5-F0E9-73C0A7F422E3}" dt="2026-07-07T02:16:57.560" v="1495"/>
          <ac:spMkLst>
            <pc:docMk/>
            <pc:sldMk cId="2997488958" sldId="2147375856"/>
            <ac:spMk id="7" creationId="{2A92F0A1-F7AA-B2D1-6B32-0CA027CBE304}"/>
          </ac:spMkLst>
        </pc:spChg>
        <pc:spChg chg="del">
          <ac:chgData name="Laurie Mayer, Senior Associate, OPEN MINDS" userId="S::lmayer@openminds.com::b7ebaf21-b17f-4eea-9d25-31f657fc1b8d" providerId="AD" clId="Web-{5211F30B-B789-84A5-F0E9-73C0A7F422E3}" dt="2026-07-07T02:19:22.159" v="1664"/>
          <ac:spMkLst>
            <pc:docMk/>
            <pc:sldMk cId="2997488958" sldId="2147375856"/>
            <ac:spMk id="9" creationId="{858B5B7C-C79D-36A9-B566-28646FBCA30D}"/>
          </ac:spMkLst>
        </pc:spChg>
        <pc:spChg chg="del">
          <ac:chgData name="Laurie Mayer, Senior Associate, OPEN MINDS" userId="S::lmayer@openminds.com::b7ebaf21-b17f-4eea-9d25-31f657fc1b8d" providerId="AD" clId="Web-{5211F30B-B789-84A5-F0E9-73C0A7F422E3}" dt="2026-07-07T02:19:26.988" v="1666"/>
          <ac:spMkLst>
            <pc:docMk/>
            <pc:sldMk cId="2997488958" sldId="2147375856"/>
            <ac:spMk id="11" creationId="{597C1BDB-EA98-1551-7CC4-B12158DD5A71}"/>
          </ac:spMkLst>
        </pc:spChg>
        <pc:spChg chg="del">
          <ac:chgData name="Laurie Mayer, Senior Associate, OPEN MINDS" userId="S::lmayer@openminds.com::b7ebaf21-b17f-4eea-9d25-31f657fc1b8d" providerId="AD" clId="Web-{5211F30B-B789-84A5-F0E9-73C0A7F422E3}" dt="2026-07-07T02:19:25.253" v="1665"/>
          <ac:spMkLst>
            <pc:docMk/>
            <pc:sldMk cId="2997488958" sldId="2147375856"/>
            <ac:spMk id="12" creationId="{88D2FCE0-E951-2708-BBAA-5635B1D11B99}"/>
          </ac:spMkLst>
        </pc:spChg>
        <pc:spChg chg="add mod ord">
          <ac:chgData name="Laurie Mayer, Senior Associate, OPEN MINDS" userId="S::lmayer@openminds.com::b7ebaf21-b17f-4eea-9d25-31f657fc1b8d" providerId="AD" clId="Web-{5211F30B-B789-84A5-F0E9-73C0A7F422E3}" dt="2026-07-07T02:27:31.569" v="2010" actId="1076"/>
          <ac:spMkLst>
            <pc:docMk/>
            <pc:sldMk cId="2997488958" sldId="2147375856"/>
            <ac:spMk id="17" creationId="{0E309C8B-FEF7-DAD9-636F-8BC6122FC2E5}"/>
          </ac:spMkLst>
        </pc:spChg>
        <pc:picChg chg="add del mod">
          <ac:chgData name="Laurie Mayer, Senior Associate, OPEN MINDS" userId="S::lmayer@openminds.com::b7ebaf21-b17f-4eea-9d25-31f657fc1b8d" providerId="AD" clId="Web-{5211F30B-B789-84A5-F0E9-73C0A7F422E3}" dt="2026-07-07T02:25:07.251" v="1991"/>
          <ac:picMkLst>
            <pc:docMk/>
            <pc:sldMk cId="2997488958" sldId="2147375856"/>
            <ac:picMk id="4" creationId="{0A4AF08A-B2A8-0F4A-13BC-89F5A534FE89}"/>
          </ac:picMkLst>
        </pc:picChg>
        <pc:picChg chg="del">
          <ac:chgData name="Laurie Mayer, Senior Associate, OPEN MINDS" userId="S::lmayer@openminds.com::b7ebaf21-b17f-4eea-9d25-31f657fc1b8d" providerId="AD" clId="Web-{5211F30B-B789-84A5-F0E9-73C0A7F422E3}" dt="2026-07-07T02:19:20.644" v="1663"/>
          <ac:picMkLst>
            <pc:docMk/>
            <pc:sldMk cId="2997488958" sldId="2147375856"/>
            <ac:picMk id="10" creationId="{A2C3E87F-935E-35A9-3BCC-3919CB758C28}"/>
          </ac:picMkLst>
        </pc:picChg>
        <pc:picChg chg="add mod">
          <ac:chgData name="Laurie Mayer, Senior Associate, OPEN MINDS" userId="S::lmayer@openminds.com::b7ebaf21-b17f-4eea-9d25-31f657fc1b8d" providerId="AD" clId="Web-{5211F30B-B789-84A5-F0E9-73C0A7F422E3}" dt="2026-07-07T02:27:31.584" v="2011" actId="1076"/>
          <ac:picMkLst>
            <pc:docMk/>
            <pc:sldMk cId="2997488958" sldId="2147375856"/>
            <ac:picMk id="13" creationId="{7B51EEF4-556C-49F1-2431-1F71FBF82FF1}"/>
          </ac:picMkLst>
        </pc:picChg>
        <pc:picChg chg="add del">
          <ac:chgData name="Laurie Mayer, Senior Associate, OPEN MINDS" userId="S::lmayer@openminds.com::b7ebaf21-b17f-4eea-9d25-31f657fc1b8d" providerId="AD" clId="Web-{5211F30B-B789-84A5-F0E9-73C0A7F422E3}" dt="2026-07-07T02:25:52.377" v="1995"/>
          <ac:picMkLst>
            <pc:docMk/>
            <pc:sldMk cId="2997488958" sldId="2147375856"/>
            <ac:picMk id="15" creationId="{F7546E8C-2763-B70C-4598-A41CFC6BEE56}"/>
          </ac:picMkLst>
        </pc:picChg>
      </pc:sldChg>
      <pc:sldChg chg="modSp mod modShow">
        <pc:chgData name="Laurie Mayer, Senior Associate, OPEN MINDS" userId="S::lmayer@openminds.com::b7ebaf21-b17f-4eea-9d25-31f657fc1b8d" providerId="AD" clId="Web-{5211F30B-B789-84A5-F0E9-73C0A7F422E3}" dt="2026-07-07T02:21:20.429" v="1828" actId="20577"/>
        <pc:sldMkLst>
          <pc:docMk/>
          <pc:sldMk cId="3295435259" sldId="2147375857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2:21:20.429" v="1828" actId="20577"/>
          <ac:spMkLst>
            <pc:docMk/>
            <pc:sldMk cId="3295435259" sldId="2147375857"/>
            <ac:spMk id="7" creationId="{64C19B04-92EB-2AE4-E5B4-5F00B58ED2FF}"/>
          </ac:spMkLst>
        </pc:spChg>
      </pc:sldChg>
      <pc:sldChg chg="addSp delSp modSp mod modShow">
        <pc:chgData name="Laurie Mayer, Senior Associate, OPEN MINDS" userId="S::lmayer@openminds.com::b7ebaf21-b17f-4eea-9d25-31f657fc1b8d" providerId="AD" clId="Web-{5211F30B-B789-84A5-F0E9-73C0A7F422E3}" dt="2026-07-07T02:33:33.864" v="2022" actId="1076"/>
        <pc:sldMkLst>
          <pc:docMk/>
          <pc:sldMk cId="3167352285" sldId="2147375858"/>
        </pc:sldMkLst>
        <pc:spChg chg="del">
          <ac:chgData name="Laurie Mayer, Senior Associate, OPEN MINDS" userId="S::lmayer@openminds.com::b7ebaf21-b17f-4eea-9d25-31f657fc1b8d" providerId="AD" clId="Web-{5211F30B-B789-84A5-F0E9-73C0A7F422E3}" dt="2026-07-07T02:23:12.043" v="1987"/>
          <ac:spMkLst>
            <pc:docMk/>
            <pc:sldMk cId="3167352285" sldId="2147375858"/>
            <ac:spMk id="4" creationId="{018BA41A-0839-8078-0F31-FADD5D2234E8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2:23:07.465" v="1985" actId="1076"/>
          <ac:spMkLst>
            <pc:docMk/>
            <pc:sldMk cId="3167352285" sldId="2147375858"/>
            <ac:spMk id="7" creationId="{DD2A5C2D-F96A-A624-20F2-6F97EBCAD024}"/>
          </ac:spMkLst>
        </pc:spChg>
        <pc:spChg chg="add">
          <ac:chgData name="Laurie Mayer, Senior Associate, OPEN MINDS" userId="S::lmayer@openminds.com::b7ebaf21-b17f-4eea-9d25-31f657fc1b8d" providerId="AD" clId="Web-{5211F30B-B789-84A5-F0E9-73C0A7F422E3}" dt="2026-07-07T02:28:16.008" v="2012"/>
          <ac:spMkLst>
            <pc:docMk/>
            <pc:sldMk cId="3167352285" sldId="2147375858"/>
            <ac:spMk id="9" creationId="{E8DD1209-EE69-9100-E192-6E3333DF8C34}"/>
          </ac:spMkLst>
        </pc:spChg>
        <pc:picChg chg="del">
          <ac:chgData name="Laurie Mayer, Senior Associate, OPEN MINDS" userId="S::lmayer@openminds.com::b7ebaf21-b17f-4eea-9d25-31f657fc1b8d" providerId="AD" clId="Web-{5211F30B-B789-84A5-F0E9-73C0A7F422E3}" dt="2026-07-07T02:23:11.028" v="1986"/>
          <ac:picMkLst>
            <pc:docMk/>
            <pc:sldMk cId="3167352285" sldId="2147375858"/>
            <ac:picMk id="2" creationId="{C198DDE8-34FC-B06D-34F0-E48F50494C78}"/>
          </ac:picMkLst>
        </pc:picChg>
        <pc:picChg chg="add mod">
          <ac:chgData name="Laurie Mayer, Senior Associate, OPEN MINDS" userId="S::lmayer@openminds.com::b7ebaf21-b17f-4eea-9d25-31f657fc1b8d" providerId="AD" clId="Web-{5211F30B-B789-84A5-F0E9-73C0A7F422E3}" dt="2026-07-07T02:33:33.864" v="2022" actId="1076"/>
          <ac:picMkLst>
            <pc:docMk/>
            <pc:sldMk cId="3167352285" sldId="2147375858"/>
            <ac:picMk id="10" creationId="{5424865D-A365-08EF-E06E-538AB1708A9B}"/>
          </ac:picMkLst>
        </pc:picChg>
        <pc:picChg chg="add del mod">
          <ac:chgData name="Laurie Mayer, Senior Associate, OPEN MINDS" userId="S::lmayer@openminds.com::b7ebaf21-b17f-4eea-9d25-31f657fc1b8d" providerId="AD" clId="Web-{5211F30B-B789-84A5-F0E9-73C0A7F422E3}" dt="2026-07-07T02:30:32.763" v="2019"/>
          <ac:picMkLst>
            <pc:docMk/>
            <pc:sldMk cId="3167352285" sldId="2147375858"/>
            <ac:picMk id="11" creationId="{D2472573-EBB8-3209-A245-B45C9C6CE373}"/>
          </ac:picMkLst>
        </pc:picChg>
      </pc:sldChg>
      <pc:sldChg chg="del">
        <pc:chgData name="Laurie Mayer, Senior Associate, OPEN MINDS" userId="S::lmayer@openminds.com::b7ebaf21-b17f-4eea-9d25-31f657fc1b8d" providerId="AD" clId="Web-{5211F30B-B789-84A5-F0E9-73C0A7F422E3}" dt="2026-07-07T02:30:28.529" v="2018"/>
        <pc:sldMkLst>
          <pc:docMk/>
          <pc:sldMk cId="1792829177" sldId="2147375859"/>
        </pc:sldMkLst>
      </pc:sldChg>
      <pc:sldChg chg="delSp modSp">
        <pc:chgData name="Laurie Mayer, Senior Associate, OPEN MINDS" userId="S::lmayer@openminds.com::b7ebaf21-b17f-4eea-9d25-31f657fc1b8d" providerId="AD" clId="Web-{5211F30B-B789-84A5-F0E9-73C0A7F422E3}" dt="2026-07-07T02:08:45.979" v="1413" actId="1076"/>
        <pc:sldMkLst>
          <pc:docMk/>
          <pc:sldMk cId="2874524241" sldId="2147375860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2:08:45.979" v="1413" actId="1076"/>
          <ac:spMkLst>
            <pc:docMk/>
            <pc:sldMk cId="2874524241" sldId="2147375860"/>
            <ac:spMk id="2" creationId="{594B3F61-05E8-CC8B-628F-73E8B4D49BAE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2:08:42.791" v="1412" actId="1076"/>
          <ac:spMkLst>
            <pc:docMk/>
            <pc:sldMk cId="2874524241" sldId="2147375860"/>
            <ac:spMk id="13" creationId="{510202D3-F2AC-0879-3A8E-2C935EFF5F5A}"/>
          </ac:spMkLst>
        </pc:spChg>
        <pc:picChg chg="mod">
          <ac:chgData name="Laurie Mayer, Senior Associate, OPEN MINDS" userId="S::lmayer@openminds.com::b7ebaf21-b17f-4eea-9d25-31f657fc1b8d" providerId="AD" clId="Web-{5211F30B-B789-84A5-F0E9-73C0A7F422E3}" dt="2026-07-06T23:30:16.361" v="78" actId="1076"/>
          <ac:picMkLst>
            <pc:docMk/>
            <pc:sldMk cId="2874524241" sldId="2147375860"/>
            <ac:picMk id="7" creationId="{CF4B0483-9E53-E87C-3E62-54FCB08E9276}"/>
          </ac:picMkLst>
        </pc:picChg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1:01:20.934" v="630"/>
        <pc:sldMkLst>
          <pc:docMk/>
          <pc:sldMk cId="1180811179" sldId="2147375879"/>
        </pc:sldMkLst>
        <pc:spChg chg="mod">
          <ac:chgData name="Laurie Mayer, Senior Associate, OPEN MINDS" userId="S::lmayer@openminds.com::b7ebaf21-b17f-4eea-9d25-31f657fc1b8d" providerId="AD" clId="Web-{5211F30B-B789-84A5-F0E9-73C0A7F422E3}" dt="2026-07-06T23:52:22.363" v="210" actId="1076"/>
          <ac:spMkLst>
            <pc:docMk/>
            <pc:sldMk cId="1180811179" sldId="2147375879"/>
            <ac:spMk id="2" creationId="{810C0E18-E188-E117-C964-C23F0D95DDB5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1:10.497" v="627"/>
          <ac:spMkLst>
            <pc:docMk/>
            <pc:sldMk cId="1180811179" sldId="2147375879"/>
            <ac:spMk id="3" creationId="{04C9AA2F-B0D7-AD72-B32C-8A8D3CD8541E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1:07.684" v="626"/>
          <ac:spMkLst>
            <pc:docMk/>
            <pc:sldMk cId="1180811179" sldId="2147375879"/>
            <ac:spMk id="4" creationId="{93C0B1A4-A163-583C-9071-24F7420D8F01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1:20.934" v="630"/>
          <ac:spMkLst>
            <pc:docMk/>
            <pc:sldMk cId="1180811179" sldId="2147375879"/>
            <ac:spMk id="5" creationId="{2FA357A8-89A4-5568-3A78-18F41F16F684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1:14.840" v="629"/>
          <ac:spMkLst>
            <pc:docMk/>
            <pc:sldMk cId="1180811179" sldId="2147375879"/>
            <ac:spMk id="6" creationId="{6E723BBE-3866-C8B5-A8C2-258786E3CB9E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1:12.622" v="628"/>
          <ac:spMkLst>
            <pc:docMk/>
            <pc:sldMk cId="1180811179" sldId="2147375879"/>
            <ac:spMk id="9" creationId="{AC522BEB-B6CE-7A9E-3A21-819F52BD9008}"/>
          </ac:spMkLst>
        </pc:spChg>
        <pc:graphicFrameChg chg="add mod modVis modGraphic">
          <ac:chgData name="Laurie Mayer, Senior Associate, OPEN MINDS" userId="S::lmayer@openminds.com::b7ebaf21-b17f-4eea-9d25-31f657fc1b8d" providerId="AD" clId="Web-{5211F30B-B789-84A5-F0E9-73C0A7F422E3}" dt="2026-07-06T23:56:14.661" v="244" actId="1076"/>
          <ac:graphicFrameMkLst>
            <pc:docMk/>
            <pc:sldMk cId="1180811179" sldId="2147375879"/>
            <ac:graphicFrameMk id="21" creationId="{8185BC9E-1746-8C71-F759-2F6B4B0422AB}"/>
          </ac:graphicFrameMkLst>
        </pc:graphicFrameChg>
      </pc:sldChg>
      <pc:sldChg chg="modSp">
        <pc:chgData name="Laurie Mayer, Senior Associate, OPEN MINDS" userId="S::lmayer@openminds.com::b7ebaf21-b17f-4eea-9d25-31f657fc1b8d" providerId="AD" clId="Web-{5211F30B-B789-84A5-F0E9-73C0A7F422E3}" dt="2026-07-07T00:10:56.146" v="324"/>
        <pc:sldMkLst>
          <pc:docMk/>
          <pc:sldMk cId="708581455" sldId="2147375880"/>
        </pc:sldMkLst>
        <pc:graphicFrameChg chg="mod modGraphic">
          <ac:chgData name="Laurie Mayer, Senior Associate, OPEN MINDS" userId="S::lmayer@openminds.com::b7ebaf21-b17f-4eea-9d25-31f657fc1b8d" providerId="AD" clId="Web-{5211F30B-B789-84A5-F0E9-73C0A7F422E3}" dt="2026-07-07T00:10:56.146" v="324"/>
          <ac:graphicFrameMkLst>
            <pc:docMk/>
            <pc:sldMk cId="708581455" sldId="2147375880"/>
            <ac:graphicFrameMk id="10" creationId="{79EFEEA2-D2E4-5511-6CEF-BB9DA46DA28C}"/>
          </ac:graphicFrameMkLst>
        </pc:graphicFrameChg>
      </pc:sldChg>
      <pc:sldChg chg="addSp modSp">
        <pc:chgData name="Laurie Mayer, Senior Associate, OPEN MINDS" userId="S::lmayer@openminds.com::b7ebaf21-b17f-4eea-9d25-31f657fc1b8d" providerId="AD" clId="Web-{5211F30B-B789-84A5-F0E9-73C0A7F422E3}" dt="2026-07-07T02:35:00.554" v="2023" actId="20577"/>
        <pc:sldMkLst>
          <pc:docMk/>
          <pc:sldMk cId="1443301351" sldId="2147375881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0:03:19.316" v="278" actId="1076"/>
          <ac:spMkLst>
            <pc:docMk/>
            <pc:sldMk cId="1443301351" sldId="2147375881"/>
            <ac:spMk id="2" creationId="{D3A197ED-7E6A-D2FD-D434-86B2C95A28C4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0:03:25.864" v="279" actId="1076"/>
          <ac:spMkLst>
            <pc:docMk/>
            <pc:sldMk cId="1443301351" sldId="2147375881"/>
            <ac:spMk id="4" creationId="{1C62B065-3361-5563-9920-B54284F5B16C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0:03:35.333" v="281" actId="1076"/>
          <ac:spMkLst>
            <pc:docMk/>
            <pc:sldMk cId="1443301351" sldId="2147375881"/>
            <ac:spMk id="5" creationId="{BD3B9367-DE82-1EF4-D26F-6F95D76922AB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2:35:00.554" v="2023" actId="20577"/>
          <ac:spMkLst>
            <pc:docMk/>
            <pc:sldMk cId="1443301351" sldId="2147375881"/>
            <ac:spMk id="7" creationId="{D6F09BA6-3015-1EC2-BD38-DBDBABAAEED7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0:04:31.353" v="288" actId="20577"/>
          <ac:spMkLst>
            <pc:docMk/>
            <pc:sldMk cId="1443301351" sldId="2147375881"/>
            <ac:spMk id="11" creationId="{94DF0AD1-2E6B-47FF-E45A-306B1F6F0577}"/>
          </ac:spMkLst>
        </pc:spChg>
        <pc:picChg chg="add mod">
          <ac:chgData name="Laurie Mayer, Senior Associate, OPEN MINDS" userId="S::lmayer@openminds.com::b7ebaf21-b17f-4eea-9d25-31f657fc1b8d" providerId="AD" clId="Web-{5211F30B-B789-84A5-F0E9-73C0A7F422E3}" dt="2026-07-07T01:12:48.617" v="904"/>
          <ac:picMkLst>
            <pc:docMk/>
            <pc:sldMk cId="1443301351" sldId="2147375881"/>
            <ac:picMk id="9" creationId="{397E3D11-C106-B70A-D477-D2C54407E69E}"/>
          </ac:picMkLst>
        </pc:picChg>
      </pc:sldChg>
      <pc:sldChg chg="del mod modShow">
        <pc:chgData name="Laurie Mayer, Senior Associate, OPEN MINDS" userId="S::lmayer@openminds.com::b7ebaf21-b17f-4eea-9d25-31f657fc1b8d" providerId="AD" clId="Web-{5211F30B-B789-84A5-F0E9-73C0A7F422E3}" dt="2026-07-07T02:08:56.026" v="1414"/>
        <pc:sldMkLst>
          <pc:docMk/>
          <pc:sldMk cId="4006261687" sldId="2147375883"/>
        </pc:sldMkLst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0:31:18.609" v="464" actId="1076"/>
        <pc:sldMkLst>
          <pc:docMk/>
          <pc:sldMk cId="2049567724" sldId="2147375884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0:31:18.609" v="464" actId="1076"/>
          <ac:spMkLst>
            <pc:docMk/>
            <pc:sldMk cId="2049567724" sldId="2147375884"/>
            <ac:spMk id="2" creationId="{189C9967-8314-5385-50B3-8A47BC15D976}"/>
          </ac:spMkLst>
        </pc:spChg>
        <pc:graphicFrameChg chg="del modGraphic">
          <ac:chgData name="Laurie Mayer, Senior Associate, OPEN MINDS" userId="S::lmayer@openminds.com::b7ebaf21-b17f-4eea-9d25-31f657fc1b8d" providerId="AD" clId="Web-{5211F30B-B789-84A5-F0E9-73C0A7F422E3}" dt="2026-07-07T00:23:17.059" v="411"/>
          <ac:graphicFrameMkLst>
            <pc:docMk/>
            <pc:sldMk cId="2049567724" sldId="2147375884"/>
            <ac:graphicFrameMk id="3" creationId="{7766A74D-499F-50FA-BC82-B4EEC512F8D4}"/>
          </ac:graphicFrameMkLst>
        </pc:graphicFrameChg>
        <pc:graphicFrameChg chg="add mod modGraphic">
          <ac:chgData name="Laurie Mayer, Senior Associate, OPEN MINDS" userId="S::lmayer@openminds.com::b7ebaf21-b17f-4eea-9d25-31f657fc1b8d" providerId="AD" clId="Web-{5211F30B-B789-84A5-F0E9-73C0A7F422E3}" dt="2026-07-07T00:31:10.374" v="463" actId="1076"/>
          <ac:graphicFrameMkLst>
            <pc:docMk/>
            <pc:sldMk cId="2049567724" sldId="2147375884"/>
            <ac:graphicFrameMk id="675" creationId="{C74348AD-F44A-83CD-7196-E907FD2BC55C}"/>
          </ac:graphicFrameMkLst>
        </pc:graphicFrameChg>
      </pc:sldChg>
      <pc:sldChg chg="modSp">
        <pc:chgData name="Laurie Mayer, Senior Associate, OPEN MINDS" userId="S::lmayer@openminds.com::b7ebaf21-b17f-4eea-9d25-31f657fc1b8d" providerId="AD" clId="Web-{5211F30B-B789-84A5-F0E9-73C0A7F422E3}" dt="2026-07-07T02:09:25.324" v="1415"/>
        <pc:sldMkLst>
          <pc:docMk/>
          <pc:sldMk cId="1715881462" sldId="2147375885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0:38:44.782" v="511" actId="1076"/>
          <ac:spMkLst>
            <pc:docMk/>
            <pc:sldMk cId="1715881462" sldId="2147375885"/>
            <ac:spMk id="2" creationId="{02E2AE44-2EB6-23D5-9CB5-A15D71A2278D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0:41:31.841" v="543" actId="1076"/>
          <ac:spMkLst>
            <pc:docMk/>
            <pc:sldMk cId="1715881462" sldId="2147375885"/>
            <ac:spMk id="4895" creationId="{A0748223-F19D-54FC-9FB4-A1994870539C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0:41:39.966" v="545" actId="20577"/>
          <ac:spMkLst>
            <pc:docMk/>
            <pc:sldMk cId="1715881462" sldId="2147375885"/>
            <ac:spMk id="4896" creationId="{D791E1A6-5147-171B-5C93-87CFFED5F1F5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0:41:54.202" v="546" actId="20577"/>
          <ac:spMkLst>
            <pc:docMk/>
            <pc:sldMk cId="1715881462" sldId="2147375885"/>
            <ac:spMk id="4999" creationId="{164B3DBC-7417-4D70-C7A9-776AE6DFE7F7}"/>
          </ac:spMkLst>
        </pc:spChg>
        <pc:graphicFrameChg chg="mod modGraphic">
          <ac:chgData name="Laurie Mayer, Senior Associate, OPEN MINDS" userId="S::lmayer@openminds.com::b7ebaf21-b17f-4eea-9d25-31f657fc1b8d" providerId="AD" clId="Web-{5211F30B-B789-84A5-F0E9-73C0A7F422E3}" dt="2026-07-07T02:09:25.324" v="1415"/>
          <ac:graphicFrameMkLst>
            <pc:docMk/>
            <pc:sldMk cId="1715881462" sldId="2147375885"/>
            <ac:graphicFrameMk id="1114" creationId="{81C34DB5-1479-5E1E-3CAA-21FF9FF2E9B4}"/>
          </ac:graphicFrameMkLst>
        </pc:graphicFrameChg>
      </pc:sldChg>
      <pc:sldChg chg="del">
        <pc:chgData name="Laurie Mayer, Senior Associate, OPEN MINDS" userId="S::lmayer@openminds.com::b7ebaf21-b17f-4eea-9d25-31f657fc1b8d" providerId="AD" clId="Web-{5211F30B-B789-84A5-F0E9-73C0A7F422E3}" dt="2026-07-07T00:42:34.251" v="547"/>
        <pc:sldMkLst>
          <pc:docMk/>
          <pc:sldMk cId="1911647341" sldId="2147375886"/>
        </pc:sldMkLst>
      </pc:sldChg>
      <pc:sldChg chg="modSp">
        <pc:chgData name="Laurie Mayer, Senior Associate, OPEN MINDS" userId="S::lmayer@openminds.com::b7ebaf21-b17f-4eea-9d25-31f657fc1b8d" providerId="AD" clId="Web-{5211F30B-B789-84A5-F0E9-73C0A7F422E3}" dt="2026-07-07T00:50:13.581" v="580" actId="20577"/>
        <pc:sldMkLst>
          <pc:docMk/>
          <pc:sldMk cId="1811360205" sldId="2147375887"/>
        </pc:sldMkLst>
        <pc:graphicFrameChg chg="modGraphic">
          <ac:chgData name="Laurie Mayer, Senior Associate, OPEN MINDS" userId="S::lmayer@openminds.com::b7ebaf21-b17f-4eea-9d25-31f657fc1b8d" providerId="AD" clId="Web-{5211F30B-B789-84A5-F0E9-73C0A7F422E3}" dt="2026-07-07T00:50:13.581" v="580" actId="20577"/>
          <ac:graphicFrameMkLst>
            <pc:docMk/>
            <pc:sldMk cId="1811360205" sldId="2147375887"/>
            <ac:graphicFrameMk id="15" creationId="{B6E70561-888E-EBC3-518F-B920A375C10C}"/>
          </ac:graphicFrameMkLst>
        </pc:graphicFrameChg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1:00:58.121" v="625"/>
        <pc:sldMkLst>
          <pc:docMk/>
          <pc:sldMk cId="192470739" sldId="2147375888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0:54:13.450" v="592" actId="1076"/>
          <ac:spMkLst>
            <pc:docMk/>
            <pc:sldMk cId="192470739" sldId="2147375888"/>
            <ac:spMk id="2" creationId="{1131AA1C-031D-564A-2ABC-D4806E80DBA3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00:54.058" v="624"/>
          <ac:spMkLst>
            <pc:docMk/>
            <pc:sldMk cId="192470739" sldId="2147375888"/>
            <ac:spMk id="3" creationId="{F05065DC-B788-817C-81D4-60C680EC0440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0:42.152" v="623"/>
          <ac:spMkLst>
            <pc:docMk/>
            <pc:sldMk cId="192470739" sldId="2147375888"/>
            <ac:spMk id="4" creationId="{0A6F9193-488A-0104-FFDF-6E03850ED073}"/>
          </ac:spMkLst>
        </pc:spChg>
        <pc:spChg chg="del mod">
          <ac:chgData name="Laurie Mayer, Senior Associate, OPEN MINDS" userId="S::lmayer@openminds.com::b7ebaf21-b17f-4eea-9d25-31f657fc1b8d" providerId="AD" clId="Web-{5211F30B-B789-84A5-F0E9-73C0A7F422E3}" dt="2026-07-07T00:55:29.874" v="611"/>
          <ac:spMkLst>
            <pc:docMk/>
            <pc:sldMk cId="192470739" sldId="2147375888"/>
            <ac:spMk id="5" creationId="{6B93BCBA-A516-398F-160A-B49967399817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0:58.121" v="625"/>
          <ac:spMkLst>
            <pc:docMk/>
            <pc:sldMk cId="192470739" sldId="2147375888"/>
            <ac:spMk id="7" creationId="{A69E210F-EA7F-07E9-85EC-0334416EAA6E}"/>
          </ac:spMkLst>
        </pc:spChg>
      </pc:sldChg>
      <pc:sldChg chg="modSp del">
        <pc:chgData name="Laurie Mayer, Senior Associate, OPEN MINDS" userId="S::lmayer@openminds.com::b7ebaf21-b17f-4eea-9d25-31f657fc1b8d" providerId="AD" clId="Web-{5211F30B-B789-84A5-F0E9-73C0A7F422E3}" dt="2026-07-07T01:13:40.369" v="907"/>
        <pc:sldMkLst>
          <pc:docMk/>
          <pc:sldMk cId="694193382" sldId="2147375889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1:02:13.655" v="635" actId="20577"/>
          <ac:spMkLst>
            <pc:docMk/>
            <pc:sldMk cId="694193382" sldId="2147375889"/>
            <ac:spMk id="102" creationId="{C1579702-2388-3628-B373-184A6F9F154F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02:41.469" v="638" actId="20577"/>
          <ac:spMkLst>
            <pc:docMk/>
            <pc:sldMk cId="694193382" sldId="2147375889"/>
            <ac:spMk id="103" creationId="{4D6E03B8-E717-E05C-E442-C4FA7C96BCF8}"/>
          </ac:spMkLst>
        </pc:spChg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1:23:03.656" v="987" actId="1076"/>
        <pc:sldMkLst>
          <pc:docMk/>
          <pc:sldMk cId="1906669285" sldId="2147375890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1:16:10.140" v="922" actId="1076"/>
          <ac:spMkLst>
            <pc:docMk/>
            <pc:sldMk cId="1906669285" sldId="2147375890"/>
            <ac:spMk id="2" creationId="{B7D5A615-D5A3-B293-DAE2-53A1CA1C63CF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22:40.514" v="981" actId="1076"/>
          <ac:spMkLst>
            <pc:docMk/>
            <pc:sldMk cId="1906669285" sldId="2147375890"/>
            <ac:spMk id="320" creationId="{67B313A3-3DD8-6D4E-754B-2E86193F5D0D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22:36.655" v="980" actId="1076"/>
          <ac:spMkLst>
            <pc:docMk/>
            <pc:sldMk cId="1906669285" sldId="2147375890"/>
            <ac:spMk id="321" creationId="{E20A9E65-72AF-A85B-6461-338FAC7CC4FF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22:31.592" v="979" actId="1076"/>
          <ac:spMkLst>
            <pc:docMk/>
            <pc:sldMk cId="1906669285" sldId="2147375890"/>
            <ac:spMk id="322" creationId="{AFD51320-FBA5-077A-3B66-0E9C9133AF6A}"/>
          </ac:spMkLst>
        </pc:spChg>
        <pc:spChg chg="add del mod">
          <ac:chgData name="Laurie Mayer, Senior Associate, OPEN MINDS" userId="S::lmayer@openminds.com::b7ebaf21-b17f-4eea-9d25-31f657fc1b8d" providerId="AD" clId="Web-{5211F30B-B789-84A5-F0E9-73C0A7F422E3}" dt="2026-07-07T01:18:07.082" v="930" actId="1076"/>
          <ac:spMkLst>
            <pc:docMk/>
            <pc:sldMk cId="1906669285" sldId="2147375890"/>
            <ac:spMk id="610" creationId="{B12B3DD5-4145-3B61-B885-1BA75AA96069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1:23:03.656" v="987" actId="1076"/>
          <ac:spMkLst>
            <pc:docMk/>
            <pc:sldMk cId="1906669285" sldId="2147375890"/>
            <ac:spMk id="618" creationId="{8C8C5AF2-7DD8-FDF5-90DB-349D472135CA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22:44.561" v="982" actId="1076"/>
          <ac:spMkLst>
            <pc:docMk/>
            <pc:sldMk cId="1906669285" sldId="2147375890"/>
            <ac:spMk id="639" creationId="{0009352A-5A3C-D280-64BB-39CB490651E2}"/>
          </ac:spMkLst>
        </pc:spChg>
        <pc:graphicFrameChg chg="add mod modGraphic">
          <ac:chgData name="Laurie Mayer, Senior Associate, OPEN MINDS" userId="S::lmayer@openminds.com::b7ebaf21-b17f-4eea-9d25-31f657fc1b8d" providerId="AD" clId="Web-{5211F30B-B789-84A5-F0E9-73C0A7F422E3}" dt="2026-07-07T01:17:36.487" v="928" actId="1076"/>
          <ac:graphicFrameMkLst>
            <pc:docMk/>
            <pc:sldMk cId="1906669285" sldId="2147375890"/>
            <ac:graphicFrameMk id="12" creationId="{2953D57D-0413-257B-7CF5-490EEEF50252}"/>
          </ac:graphicFrameMkLst>
        </pc:graphicFrameChg>
        <pc:graphicFrameChg chg="del">
          <ac:chgData name="Laurie Mayer, Senior Associate, OPEN MINDS" userId="S::lmayer@openminds.com::b7ebaf21-b17f-4eea-9d25-31f657fc1b8d" providerId="AD" clId="Web-{5211F30B-B789-84A5-F0E9-73C0A7F422E3}" dt="2026-07-07T01:16:02.812" v="920"/>
          <ac:graphicFrameMkLst>
            <pc:docMk/>
            <pc:sldMk cId="1906669285" sldId="2147375890"/>
            <ac:graphicFrameMk id="325" creationId="{BE7C6C39-34F9-BD9D-CE96-2C374D1E4F8C}"/>
          </ac:graphicFrameMkLst>
        </pc:graphicFrameChg>
      </pc:sldChg>
      <pc:sldChg chg="modSp">
        <pc:chgData name="Laurie Mayer, Senior Associate, OPEN MINDS" userId="S::lmayer@openminds.com::b7ebaf21-b17f-4eea-9d25-31f657fc1b8d" providerId="AD" clId="Web-{5211F30B-B789-84A5-F0E9-73C0A7F422E3}" dt="2026-07-07T01:25:27.286" v="1020"/>
        <pc:sldMkLst>
          <pc:docMk/>
          <pc:sldMk cId="2369185011" sldId="2147375891"/>
        </pc:sldMkLst>
        <pc:graphicFrameChg chg="mod modGraphic">
          <ac:chgData name="Laurie Mayer, Senior Associate, OPEN MINDS" userId="S::lmayer@openminds.com::b7ebaf21-b17f-4eea-9d25-31f657fc1b8d" providerId="AD" clId="Web-{5211F30B-B789-84A5-F0E9-73C0A7F422E3}" dt="2026-07-07T01:25:27.286" v="1020"/>
          <ac:graphicFrameMkLst>
            <pc:docMk/>
            <pc:sldMk cId="2369185011" sldId="2147375891"/>
            <ac:graphicFrameMk id="19" creationId="{D61E535D-6584-4204-7ED1-617EBF22F0A1}"/>
          </ac:graphicFrameMkLst>
        </pc:graphicFrameChg>
      </pc:sldChg>
      <pc:sldChg chg="modSp">
        <pc:chgData name="Laurie Mayer, Senior Associate, OPEN MINDS" userId="S::lmayer@openminds.com::b7ebaf21-b17f-4eea-9d25-31f657fc1b8d" providerId="AD" clId="Web-{5211F30B-B789-84A5-F0E9-73C0A7F422E3}" dt="2026-07-07T01:42:44.841" v="1052"/>
        <pc:sldMkLst>
          <pc:docMk/>
          <pc:sldMk cId="382444615" sldId="2147375892"/>
        </pc:sldMkLst>
        <pc:graphicFrameChg chg="modGraphic">
          <ac:chgData name="Laurie Mayer, Senior Associate, OPEN MINDS" userId="S::lmayer@openminds.com::b7ebaf21-b17f-4eea-9d25-31f657fc1b8d" providerId="AD" clId="Web-{5211F30B-B789-84A5-F0E9-73C0A7F422E3}" dt="2026-07-07T01:42:44.841" v="1052"/>
          <ac:graphicFrameMkLst>
            <pc:docMk/>
            <pc:sldMk cId="382444615" sldId="2147375892"/>
            <ac:graphicFrameMk id="3" creationId="{F6BBFC92-2CFF-D898-A402-69F5462E323B}"/>
          </ac:graphicFrameMkLst>
        </pc:graphicFrameChg>
      </pc:sldChg>
      <pc:sldChg chg="modSp del">
        <pc:chgData name="Laurie Mayer, Senior Associate, OPEN MINDS" userId="S::lmayer@openminds.com::b7ebaf21-b17f-4eea-9d25-31f657fc1b8d" providerId="AD" clId="Web-{5211F30B-B789-84A5-F0E9-73C0A7F422E3}" dt="2026-07-07T01:51:43.095" v="1300"/>
        <pc:sldMkLst>
          <pc:docMk/>
          <pc:sldMk cId="1164024468" sldId="2147375893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1:46:54.632" v="1111" actId="20577"/>
          <ac:spMkLst>
            <pc:docMk/>
            <pc:sldMk cId="1164024468" sldId="2147375893"/>
            <ac:spMk id="2" creationId="{8F05C1A0-5485-A473-65B5-A0361608B433}"/>
          </ac:spMkLst>
        </pc:spChg>
      </pc:sldChg>
      <pc:sldChg chg="modSp">
        <pc:chgData name="Laurie Mayer, Senior Associate, OPEN MINDS" userId="S::lmayer@openminds.com::b7ebaf21-b17f-4eea-9d25-31f657fc1b8d" providerId="AD" clId="Web-{5211F30B-B789-84A5-F0E9-73C0A7F422E3}" dt="2026-07-07T01:54:18.585" v="1322" actId="20577"/>
        <pc:sldMkLst>
          <pc:docMk/>
          <pc:sldMk cId="2977848684" sldId="2147375894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1:54:18.585" v="1322" actId="20577"/>
          <ac:spMkLst>
            <pc:docMk/>
            <pc:sldMk cId="2977848684" sldId="2147375894"/>
            <ac:spMk id="3" creationId="{694B1DF4-CF4E-A8AD-7D40-2CB5A3B778C2}"/>
          </ac:spMkLst>
        </pc:spChg>
      </pc:sldChg>
      <pc:sldChg chg="modSp">
        <pc:chgData name="Laurie Mayer, Senior Associate, OPEN MINDS" userId="S::lmayer@openminds.com::b7ebaf21-b17f-4eea-9d25-31f657fc1b8d" providerId="AD" clId="Web-{5211F30B-B789-84A5-F0E9-73C0A7F422E3}" dt="2026-07-07T01:59:58.053" v="1363" actId="20577"/>
        <pc:sldMkLst>
          <pc:docMk/>
          <pc:sldMk cId="3541249754" sldId="2147375895"/>
        </pc:sldMkLst>
        <pc:graphicFrameChg chg="mod modGraphic">
          <ac:chgData name="Laurie Mayer, Senior Associate, OPEN MINDS" userId="S::lmayer@openminds.com::b7ebaf21-b17f-4eea-9d25-31f657fc1b8d" providerId="AD" clId="Web-{5211F30B-B789-84A5-F0E9-73C0A7F422E3}" dt="2026-07-07T01:59:58.053" v="1363" actId="20577"/>
          <ac:graphicFrameMkLst>
            <pc:docMk/>
            <pc:sldMk cId="3541249754" sldId="2147375895"/>
            <ac:graphicFrameMk id="3" creationId="{A861F995-E5E6-04C4-D14D-971A67FE5C95}"/>
          </ac:graphicFrameMkLst>
        </pc:graphicFrameChg>
      </pc:sldChg>
      <pc:sldChg chg="addSp modSp">
        <pc:chgData name="Laurie Mayer, Senior Associate, OPEN MINDS" userId="S::lmayer@openminds.com::b7ebaf21-b17f-4eea-9d25-31f657fc1b8d" providerId="AD" clId="Web-{5211F30B-B789-84A5-F0E9-73C0A7F422E3}" dt="2026-07-07T02:01:34.744" v="1384" actId="1076"/>
        <pc:sldMkLst>
          <pc:docMk/>
          <pc:sldMk cId="2963610283" sldId="2147375896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2:00:33.054" v="1376" actId="20577"/>
          <ac:spMkLst>
            <pc:docMk/>
            <pc:sldMk cId="2963610283" sldId="2147375896"/>
            <ac:spMk id="2" creationId="{B40637C5-73C1-7F74-868C-33DDB719625E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2:01:34.744" v="1383" actId="1076"/>
          <ac:spMkLst>
            <pc:docMk/>
            <pc:sldMk cId="2963610283" sldId="2147375896"/>
            <ac:spMk id="5" creationId="{A96361A2-5BC1-210F-EBA4-81B04B94629F}"/>
          </ac:spMkLst>
        </pc:spChg>
        <pc:picChg chg="add mod">
          <ac:chgData name="Laurie Mayer, Senior Associate, OPEN MINDS" userId="S::lmayer@openminds.com::b7ebaf21-b17f-4eea-9d25-31f657fc1b8d" providerId="AD" clId="Web-{5211F30B-B789-84A5-F0E9-73C0A7F422E3}" dt="2026-07-07T02:01:34.744" v="1384" actId="1076"/>
          <ac:picMkLst>
            <pc:docMk/>
            <pc:sldMk cId="2963610283" sldId="2147375896"/>
            <ac:picMk id="8" creationId="{C4C38F79-3F17-9E2E-7A93-7DF58F0C9D3E}"/>
          </ac:picMkLst>
        </pc:picChg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2:41:33.460" v="2032" actId="1076"/>
        <pc:sldMkLst>
          <pc:docMk/>
          <pc:sldMk cId="3531607098" sldId="2147375897"/>
        </pc:sldMkLst>
        <pc:spChg chg="add mod">
          <ac:chgData name="Laurie Mayer, Senior Associate, OPEN MINDS" userId="S::lmayer@openminds.com::b7ebaf21-b17f-4eea-9d25-31f657fc1b8d" providerId="AD" clId="Web-{5211F30B-B789-84A5-F0E9-73C0A7F422E3}" dt="2026-07-07T02:03:24.936" v="1398" actId="1076"/>
          <ac:spMkLst>
            <pc:docMk/>
            <pc:sldMk cId="3531607098" sldId="2147375897"/>
            <ac:spMk id="11" creationId="{EFC66F57-E126-8421-57A6-D60F9F017A1A}"/>
          </ac:spMkLst>
        </pc:spChg>
        <pc:spChg chg="add ord">
          <ac:chgData name="Laurie Mayer, Senior Associate, OPEN MINDS" userId="S::lmayer@openminds.com::b7ebaf21-b17f-4eea-9d25-31f657fc1b8d" providerId="AD" clId="Web-{5211F30B-B789-84A5-F0E9-73C0A7F422E3}" dt="2026-07-07T02:41:24.944" v="2029"/>
          <ac:spMkLst>
            <pc:docMk/>
            <pc:sldMk cId="3531607098" sldId="2147375897"/>
            <ac:spMk id="17" creationId="{F94EBBD6-0883-EDC0-B0DD-181DBE172463}"/>
          </ac:spMkLst>
        </pc:spChg>
        <pc:graphicFrameChg chg="del">
          <ac:chgData name="Laurie Mayer, Senior Associate, OPEN MINDS" userId="S::lmayer@openminds.com::b7ebaf21-b17f-4eea-9d25-31f657fc1b8d" providerId="AD" clId="Web-{5211F30B-B789-84A5-F0E9-73C0A7F422E3}" dt="2026-07-07T02:02:09.308" v="1385"/>
          <ac:graphicFrameMkLst>
            <pc:docMk/>
            <pc:sldMk cId="3531607098" sldId="2147375897"/>
            <ac:graphicFrameMk id="26" creationId="{5D912148-99CE-E565-98F8-3EBE687F865B}"/>
          </ac:graphicFrameMkLst>
        </pc:graphicFrameChg>
        <pc:picChg chg="add del mod">
          <ac:chgData name="Laurie Mayer, Senior Associate, OPEN MINDS" userId="S::lmayer@openminds.com::b7ebaf21-b17f-4eea-9d25-31f657fc1b8d" providerId="AD" clId="Web-{5211F30B-B789-84A5-F0E9-73C0A7F422E3}" dt="2026-07-07T02:05:00.486" v="1403"/>
          <ac:picMkLst>
            <pc:docMk/>
            <pc:sldMk cId="3531607098" sldId="2147375897"/>
            <ac:picMk id="12" creationId="{DA5325DF-DFA1-E9A2-4178-448A08F3EF76}"/>
          </ac:picMkLst>
        </pc:picChg>
        <pc:picChg chg="add del mod">
          <ac:chgData name="Laurie Mayer, Senior Associate, OPEN MINDS" userId="S::lmayer@openminds.com::b7ebaf21-b17f-4eea-9d25-31f657fc1b8d" providerId="AD" clId="Web-{5211F30B-B789-84A5-F0E9-73C0A7F422E3}" dt="2026-07-07T02:04:58.408" v="1402"/>
          <ac:picMkLst>
            <pc:docMk/>
            <pc:sldMk cId="3531607098" sldId="2147375897"/>
            <ac:picMk id="13" creationId="{C3141164-4C4C-1AA2-443B-9705D0C35DC0}"/>
          </ac:picMkLst>
        </pc:picChg>
        <pc:picChg chg="add del mod">
          <ac:chgData name="Laurie Mayer, Senior Associate, OPEN MINDS" userId="S::lmayer@openminds.com::b7ebaf21-b17f-4eea-9d25-31f657fc1b8d" providerId="AD" clId="Web-{5211F30B-B789-84A5-F0E9-73C0A7F422E3}" dt="2026-07-07T02:05:36.378" v="1408"/>
          <ac:picMkLst>
            <pc:docMk/>
            <pc:sldMk cId="3531607098" sldId="2147375897"/>
            <ac:picMk id="14" creationId="{53F2FA14-73E3-986B-5248-A759D65879FD}"/>
          </ac:picMkLst>
        </pc:picChg>
        <pc:picChg chg="add mod">
          <ac:chgData name="Laurie Mayer, Senior Associate, OPEN MINDS" userId="S::lmayer@openminds.com::b7ebaf21-b17f-4eea-9d25-31f657fc1b8d" providerId="AD" clId="Web-{5211F30B-B789-84A5-F0E9-73C0A7F422E3}" dt="2026-07-07T02:41:33.460" v="2032" actId="1076"/>
          <ac:picMkLst>
            <pc:docMk/>
            <pc:sldMk cId="3531607098" sldId="2147375897"/>
            <ac:picMk id="15" creationId="{1965CBFC-AB60-6604-6318-4FB10FDF6E92}"/>
          </ac:picMkLst>
        </pc:picChg>
      </pc:sldChg>
      <pc:sldChg chg="addSp">
        <pc:chgData name="Laurie Mayer, Senior Associate, OPEN MINDS" userId="S::lmayer@openminds.com::b7ebaf21-b17f-4eea-9d25-31f657fc1b8d" providerId="AD" clId="Web-{5211F30B-B789-84A5-F0E9-73C0A7F422E3}" dt="2026-07-07T02:06:59.866" v="1410"/>
        <pc:sldMkLst>
          <pc:docMk/>
          <pc:sldMk cId="2148440707" sldId="2147375898"/>
        </pc:sldMkLst>
        <pc:spChg chg="add">
          <ac:chgData name="Laurie Mayer, Senior Associate, OPEN MINDS" userId="S::lmayer@openminds.com::b7ebaf21-b17f-4eea-9d25-31f657fc1b8d" providerId="AD" clId="Web-{5211F30B-B789-84A5-F0E9-73C0A7F422E3}" dt="2026-07-07T02:06:59.850" v="1409"/>
          <ac:spMkLst>
            <pc:docMk/>
            <pc:sldMk cId="2148440707" sldId="2147375898"/>
            <ac:spMk id="5" creationId="{B92AD293-63C8-893B-00CD-1D229A7A4FFC}"/>
          </ac:spMkLst>
        </pc:spChg>
        <pc:picChg chg="add">
          <ac:chgData name="Laurie Mayer, Senior Associate, OPEN MINDS" userId="S::lmayer@openminds.com::b7ebaf21-b17f-4eea-9d25-31f657fc1b8d" providerId="AD" clId="Web-{5211F30B-B789-84A5-F0E9-73C0A7F422E3}" dt="2026-07-07T02:06:59.866" v="1410"/>
          <ac:picMkLst>
            <pc:docMk/>
            <pc:sldMk cId="2148440707" sldId="2147375898"/>
            <ac:picMk id="8" creationId="{3A8BE36F-C650-9184-5903-8E5548A04933}"/>
          </ac:picMkLst>
        </pc:picChg>
      </pc:sldChg>
      <pc:sldChg chg="addSp delSp modSp">
        <pc:chgData name="Laurie Mayer, Senior Associate, OPEN MINDS" userId="S::lmayer@openminds.com::b7ebaf21-b17f-4eea-9d25-31f657fc1b8d" providerId="AD" clId="Web-{5211F30B-B789-84A5-F0E9-73C0A7F422E3}" dt="2026-07-07T02:39:46.862" v="2024" actId="1076"/>
        <pc:sldMkLst>
          <pc:docMk/>
          <pc:sldMk cId="286858617" sldId="2147375900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2:11:33.235" v="1464" actId="1076"/>
          <ac:spMkLst>
            <pc:docMk/>
            <pc:sldMk cId="286858617" sldId="2147375900"/>
            <ac:spMk id="2" creationId="{E69EC134-8AE2-1B98-17C7-045DB2439D05}"/>
          </ac:spMkLst>
        </pc:spChg>
        <pc:spChg chg="mod">
          <ac:chgData name="Laurie Mayer, Senior Associate, OPEN MINDS" userId="S::lmayer@openminds.com::b7ebaf21-b17f-4eea-9d25-31f657fc1b8d" providerId="AD" clId="Web-{5211F30B-B789-84A5-F0E9-73C0A7F422E3}" dt="2026-07-07T02:12:23.690" v="1469" actId="1076"/>
          <ac:spMkLst>
            <pc:docMk/>
            <pc:sldMk cId="286858617" sldId="2147375900"/>
            <ac:spMk id="8" creationId="{4625B999-A1F9-418F-910E-9B2B4DB5AE9B}"/>
          </ac:spMkLst>
        </pc:spChg>
        <pc:graphicFrameChg chg="del">
          <ac:chgData name="Laurie Mayer, Senior Associate, OPEN MINDS" userId="S::lmayer@openminds.com::b7ebaf21-b17f-4eea-9d25-31f657fc1b8d" providerId="AD" clId="Web-{5211F30B-B789-84A5-F0E9-73C0A7F422E3}" dt="2026-07-07T02:11:16.922" v="1461"/>
          <ac:graphicFrameMkLst>
            <pc:docMk/>
            <pc:sldMk cId="286858617" sldId="2147375900"/>
            <ac:graphicFrameMk id="9" creationId="{8655892E-26F8-D6E7-A5D0-D6E673A22E0A}"/>
          </ac:graphicFrameMkLst>
        </pc:graphicFrameChg>
        <pc:graphicFrameChg chg="add mod modGraphic">
          <ac:chgData name="Laurie Mayer, Senior Associate, OPEN MINDS" userId="S::lmayer@openminds.com::b7ebaf21-b17f-4eea-9d25-31f657fc1b8d" providerId="AD" clId="Web-{5211F30B-B789-84A5-F0E9-73C0A7F422E3}" dt="2026-07-07T02:39:46.862" v="2024" actId="1076"/>
          <ac:graphicFrameMkLst>
            <pc:docMk/>
            <pc:sldMk cId="286858617" sldId="2147375900"/>
            <ac:graphicFrameMk id="16" creationId="{EA264018-4123-56DA-6AC4-8F9317ECEC1C}"/>
          </ac:graphicFrameMkLst>
        </pc:graphicFrameChg>
      </pc:sldChg>
      <pc:sldChg chg="modSp">
        <pc:chgData name="Laurie Mayer, Senior Associate, OPEN MINDS" userId="S::lmayer@openminds.com::b7ebaf21-b17f-4eea-9d25-31f657fc1b8d" providerId="AD" clId="Web-{5211F30B-B789-84A5-F0E9-73C0A7F422E3}" dt="2026-07-07T02:13:33.412" v="1476" actId="20577"/>
        <pc:sldMkLst>
          <pc:docMk/>
          <pc:sldMk cId="3743904291" sldId="2147375901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2:13:33.412" v="1476" actId="20577"/>
          <ac:spMkLst>
            <pc:docMk/>
            <pc:sldMk cId="3743904291" sldId="2147375901"/>
            <ac:spMk id="8" creationId="{D963C339-EFFF-A7AF-B421-A3F94B3EFDDB}"/>
          </ac:spMkLst>
        </pc:spChg>
      </pc:sldChg>
      <pc:sldChg chg="addSp delSp modSp add del replId">
        <pc:chgData name="Laurie Mayer, Senior Associate, OPEN MINDS" userId="S::lmayer@openminds.com::b7ebaf21-b17f-4eea-9d25-31f657fc1b8d" providerId="AD" clId="Web-{5211F30B-B789-84A5-F0E9-73C0A7F422E3}" dt="2026-07-07T00:31:23.922" v="465"/>
        <pc:sldMkLst>
          <pc:docMk/>
          <pc:sldMk cId="170424143" sldId="2147375902"/>
        </pc:sldMkLst>
        <pc:graphicFrameChg chg="del">
          <ac:chgData name="Laurie Mayer, Senior Associate, OPEN MINDS" userId="S::lmayer@openminds.com::b7ebaf21-b17f-4eea-9d25-31f657fc1b8d" providerId="AD" clId="Web-{5211F30B-B789-84A5-F0E9-73C0A7F422E3}" dt="2026-07-07T00:23:17.403" v="413"/>
          <ac:graphicFrameMkLst>
            <pc:docMk/>
            <pc:sldMk cId="170424143" sldId="2147375902"/>
            <ac:graphicFrameMk id="3" creationId="{E317FE50-51D7-F15C-1AD6-9FB539930146}"/>
          </ac:graphicFrameMkLst>
        </pc:graphicFrameChg>
        <pc:graphicFrameChg chg="add del">
          <ac:chgData name="Laurie Mayer, Senior Associate, OPEN MINDS" userId="S::lmayer@openminds.com::b7ebaf21-b17f-4eea-9d25-31f657fc1b8d" providerId="AD" clId="Web-{5211F30B-B789-84A5-F0E9-73C0A7F422E3}" dt="2026-07-07T00:24:27.033" v="419"/>
          <ac:graphicFrameMkLst>
            <pc:docMk/>
            <pc:sldMk cId="170424143" sldId="2147375902"/>
            <ac:graphicFrameMk id="10" creationId="{C74348AD-F44A-83CD-7196-E907FD2BC55C}"/>
          </ac:graphicFrameMkLst>
        </pc:graphicFrameChg>
        <pc:graphicFrameChg chg="add del modGraphic">
          <ac:chgData name="Laurie Mayer, Senior Associate, OPEN MINDS" userId="S::lmayer@openminds.com::b7ebaf21-b17f-4eea-9d25-31f657fc1b8d" providerId="AD" clId="Web-{5211F30B-B789-84A5-F0E9-73C0A7F422E3}" dt="2026-07-07T00:24:10.860" v="418"/>
          <ac:graphicFrameMkLst>
            <pc:docMk/>
            <pc:sldMk cId="170424143" sldId="2147375902"/>
            <ac:graphicFrameMk id="17" creationId="{55DF2CA2-4D95-A0CF-31A5-549ACF6E2DD0}"/>
          </ac:graphicFrameMkLst>
        </pc:graphicFrameChg>
      </pc:sldChg>
      <pc:sldChg chg="modSp add ord replId">
        <pc:chgData name="Laurie Mayer, Senior Associate, OPEN MINDS" userId="S::lmayer@openminds.com::b7ebaf21-b17f-4eea-9d25-31f657fc1b8d" providerId="AD" clId="Web-{5211F30B-B789-84A5-F0E9-73C0A7F422E3}" dt="2026-07-07T01:11:29.926" v="898" actId="20577"/>
        <pc:sldMkLst>
          <pc:docMk/>
          <pc:sldMk cId="2472103182" sldId="2147375902"/>
        </pc:sldMkLst>
        <pc:spChg chg="mod">
          <ac:chgData name="Laurie Mayer, Senior Associate, OPEN MINDS" userId="S::lmayer@openminds.com::b7ebaf21-b17f-4eea-9d25-31f657fc1b8d" providerId="AD" clId="Web-{5211F30B-B789-84A5-F0E9-73C0A7F422E3}" dt="2026-07-07T01:03:44.174" v="653" actId="20577"/>
          <ac:spMkLst>
            <pc:docMk/>
            <pc:sldMk cId="2472103182" sldId="2147375902"/>
            <ac:spMk id="2" creationId="{17EE7FD2-E071-881C-23F4-5F579ED1A968}"/>
          </ac:spMkLst>
        </pc:spChg>
        <pc:graphicFrameChg chg="modGraphic">
          <ac:chgData name="Laurie Mayer, Senior Associate, OPEN MINDS" userId="S::lmayer@openminds.com::b7ebaf21-b17f-4eea-9d25-31f657fc1b8d" providerId="AD" clId="Web-{5211F30B-B789-84A5-F0E9-73C0A7F422E3}" dt="2026-07-07T01:11:29.926" v="898" actId="20577"/>
          <ac:graphicFrameMkLst>
            <pc:docMk/>
            <pc:sldMk cId="2472103182" sldId="2147375902"/>
            <ac:graphicFrameMk id="15" creationId="{0F7123CC-F5FB-A008-1820-0446F16A464A}"/>
          </ac:graphicFrameMkLst>
        </pc:graphicFrameChg>
      </pc:sldChg>
      <pc:sldChg chg="add del ord replId">
        <pc:chgData name="Laurie Mayer, Senior Associate, OPEN MINDS" userId="S::lmayer@openminds.com::b7ebaf21-b17f-4eea-9d25-31f657fc1b8d" providerId="AD" clId="Web-{5211F30B-B789-84A5-F0E9-73C0A7F422E3}" dt="2026-07-07T01:03:15.079" v="642"/>
        <pc:sldMkLst>
          <pc:docMk/>
          <pc:sldMk cId="4100733709" sldId="2147375902"/>
        </pc:sldMkLst>
      </pc:sldChg>
      <pc:sldChg chg="addSp delSp modSp add ord replId">
        <pc:chgData name="Laurie Mayer, Senior Associate, OPEN MINDS" userId="S::lmayer@openminds.com::b7ebaf21-b17f-4eea-9d25-31f657fc1b8d" providerId="AD" clId="Web-{5211F30B-B789-84A5-F0E9-73C0A7F422E3}" dt="2026-07-07T01:51:37.485" v="1299" actId="1076"/>
        <pc:sldMkLst>
          <pc:docMk/>
          <pc:sldMk cId="2872892985" sldId="2147375903"/>
        </pc:sldMkLst>
        <pc:spChg chg="del mod">
          <ac:chgData name="Laurie Mayer, Senior Associate, OPEN MINDS" userId="S::lmayer@openminds.com::b7ebaf21-b17f-4eea-9d25-31f657fc1b8d" providerId="AD" clId="Web-{5211F30B-B789-84A5-F0E9-73C0A7F422E3}" dt="2026-07-07T01:47:08.648" v="1112"/>
          <ac:spMkLst>
            <pc:docMk/>
            <pc:sldMk cId="2872892985" sldId="2147375903"/>
            <ac:spMk id="2" creationId="{7E28A27D-0BFA-79A1-69C5-3CCE928EC4F2}"/>
          </ac:spMkLst>
        </pc:spChg>
        <pc:spChg chg="add del mod">
          <ac:chgData name="Laurie Mayer, Senior Associate, OPEN MINDS" userId="S::lmayer@openminds.com::b7ebaf21-b17f-4eea-9d25-31f657fc1b8d" providerId="AD" clId="Web-{5211F30B-B789-84A5-F0E9-73C0A7F422E3}" dt="2026-07-07T01:47:23.977" v="1115"/>
          <ac:spMkLst>
            <pc:docMk/>
            <pc:sldMk cId="2872892985" sldId="2147375903"/>
            <ac:spMk id="4" creationId="{0A821271-90A9-4EF2-94E7-F937725AE381}"/>
          </ac:spMkLst>
        </pc:spChg>
        <pc:spChg chg="add del">
          <ac:chgData name="Laurie Mayer, Senior Associate, OPEN MINDS" userId="S::lmayer@openminds.com::b7ebaf21-b17f-4eea-9d25-31f657fc1b8d" providerId="AD" clId="Web-{5211F30B-B789-84A5-F0E9-73C0A7F422E3}" dt="2026-07-07T01:47:19.883" v="1114"/>
          <ac:spMkLst>
            <pc:docMk/>
            <pc:sldMk cId="2872892985" sldId="2147375903"/>
            <ac:spMk id="6" creationId="{9B2EB5E3-950D-A318-D68C-08B2453DB3C8}"/>
          </ac:spMkLst>
        </pc:spChg>
        <pc:spChg chg="add mod">
          <ac:chgData name="Laurie Mayer, Senior Associate, OPEN MINDS" userId="S::lmayer@openminds.com::b7ebaf21-b17f-4eea-9d25-31f657fc1b8d" providerId="AD" clId="Web-{5211F30B-B789-84A5-F0E9-73C0A7F422E3}" dt="2026-07-07T01:47:31.961" v="1117" actId="1076"/>
          <ac:spMkLst>
            <pc:docMk/>
            <pc:sldMk cId="2872892985" sldId="2147375903"/>
            <ac:spMk id="9" creationId="{1C0E745C-2361-F491-464A-9D738744504D}"/>
          </ac:spMkLst>
        </pc:spChg>
        <pc:graphicFrameChg chg="mod modGraphic">
          <ac:chgData name="Laurie Mayer, Senior Associate, OPEN MINDS" userId="S::lmayer@openminds.com::b7ebaf21-b17f-4eea-9d25-31f657fc1b8d" providerId="AD" clId="Web-{5211F30B-B789-84A5-F0E9-73C0A7F422E3}" dt="2026-07-07T01:51:37.485" v="1299" actId="1076"/>
          <ac:graphicFrameMkLst>
            <pc:docMk/>
            <pc:sldMk cId="2872892985" sldId="2147375903"/>
            <ac:graphicFrameMk id="19" creationId="{C3E1C999-A624-49BC-0CF6-BE6A5AE8731B}"/>
          </ac:graphicFrameMkLst>
        </pc:graphicFrameChg>
      </pc:sldChg>
    </pc:docChg>
  </pc:docChgLst>
</pc:chgInfo>
</file>

<file path=ppt/comments/modernComment_7FFE5AC3_E0143D80.xml><?xml version="1.0" encoding="utf-8"?>
<p188:cmLst xmlns:a="http://schemas.openxmlformats.org/drawingml/2006/main" xmlns:r="http://schemas.openxmlformats.org/officeDocument/2006/relationships" xmlns:p188="http://schemas.microsoft.com/office/powerpoint/2018/8/main">
  <p188:cm id="{5DD2851A-A320-4F9C-BEC5-BF5860DE93CF}" authorId="{E25C0FC8-2421-D2C4-83C6-DBF75F462FF4}" status="resolved" created="2026-07-06T22:17:56.133" complete="100000">
    <pc:sldMkLst xmlns:pc="http://schemas.microsoft.com/office/powerpoint/2013/main/command">
      <pc:docMk/>
      <pc:sldMk cId="3759422848" sldId="2147375811"/>
    </pc:sldMkLst>
    <p188:txBody>
      <a:bodyPr/>
      <a:lstStyle/>
      <a:p>
        <a:r>
          <a:rPr lang="en-US"/>
          <a:t>[@Laurie Mayer, Senior Associate, OPEN MINDS] Need to update what you'll learn</a:t>
        </a:r>
      </a:p>
    </p188:txBody>
  </p188:cm>
</p188:cmLst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6_1">
  <dgm:title val=""/>
  <dgm:desc val=""/>
  <dgm:catLst>
    <dgm:cat type="accent6" pri="11100"/>
  </dgm:catLst>
  <dgm:styleLbl name="node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6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40000"/>
      </a:schemeClr>
    </dgm:fillClrLst>
    <dgm:linClrLst meth="repeat">
      <a:schemeClr val="accent6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6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6">
        <a:alpha val="4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6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6">
        <a:alpha val="90000"/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0_1">
  <dgm:title val=""/>
  <dgm:desc val=""/>
  <dgm:catLst>
    <dgm:cat type="mainScheme" pri="10100"/>
  </dgm:catLst>
  <dgm:styleLbl name="node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1">
        <a:tint val="40000"/>
      </a:schemeClr>
    </dgm:fillClrLst>
    <dgm:linClrLst meth="repeat">
      <a:schemeClr val="dk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dk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dk1">
        <a:tint val="60000"/>
      </a:schemeClr>
    </dgm:fillClrLst>
    <dgm:linClrLst meth="repeat">
      <a:schemeClr val="dk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3">
    <dgm:fillClrLst meth="repeat">
      <a:schemeClr val="dk1"/>
    </dgm:fillClrLst>
    <dgm:linClrLst meth="repeat">
      <a:schemeClr val="dk1"/>
    </dgm:linClrLst>
    <dgm:effectClrLst/>
    <dgm:txLinClrLst/>
    <dgm:txFillClrLst/>
    <dgm:txEffectClrLst/>
  </dgm:styleLbl>
  <dgm:styleLbl name="parChTrans2D4">
    <dgm:fillClrLst meth="repeat">
      <a:schemeClr val="dk1"/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1"/>
    </dgm:fillClrLst>
    <dgm:linClrLst meth="repeat">
      <a:schemeClr val="dk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1"/>
    </dgm:fillClrLst>
    <dgm:linClrLst meth="repeat">
      <a:schemeClr val="dk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dk1">
        <a:alpha val="4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dk1">
        <a:alpha val="90000"/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1">
        <a:shade val="8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1">
        <a:tint val="50000"/>
        <a:alpha val="4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37C8579-7B8A-4ABE-A5C9-7C611106B859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026E447-D0B4-4CFE-849D-4746DF125A27}">
      <dgm:prSet phldrT="[Text]" phldr="0"/>
      <dgm:spPr/>
      <dgm:t>
        <a:bodyPr/>
        <a:lstStyle/>
        <a:p>
          <a:r>
            <a:rPr lang="en-US">
              <a:latin typeface="Playfair Display"/>
            </a:rPr>
            <a:t>Patient</a:t>
          </a:r>
        </a:p>
      </dgm:t>
    </dgm:pt>
    <dgm:pt modelId="{464176FC-4410-4104-A60E-61A256B40451}" type="parTrans" cxnId="{1CCED119-3119-49AE-9F7A-AE27E31210EF}">
      <dgm:prSet/>
      <dgm:spPr/>
      <dgm:t>
        <a:bodyPr/>
        <a:lstStyle/>
        <a:p>
          <a:endParaRPr lang="en-US"/>
        </a:p>
      </dgm:t>
    </dgm:pt>
    <dgm:pt modelId="{7327AF7A-C288-416D-84A9-9628F1FAA963}" type="sibTrans" cxnId="{1CCED119-3119-49AE-9F7A-AE27E31210EF}">
      <dgm:prSet/>
      <dgm:spPr/>
      <dgm:t>
        <a:bodyPr/>
        <a:lstStyle/>
        <a:p>
          <a:endParaRPr lang="en-US"/>
        </a:p>
      </dgm:t>
    </dgm:pt>
    <dgm:pt modelId="{C14F2133-4168-4E62-B0A0-6BFDA374D83B}">
      <dgm:prSet phldrT="[Text]" phldr="0"/>
      <dgm:spPr/>
      <dgm:t>
        <a:bodyPr/>
        <a:lstStyle/>
        <a:p>
          <a:pPr rtl="0"/>
          <a:r>
            <a:rPr lang="en-US">
              <a:latin typeface="Playfair Display"/>
            </a:rPr>
            <a:t>Insurance Company</a:t>
          </a:r>
        </a:p>
      </dgm:t>
    </dgm:pt>
    <dgm:pt modelId="{43AA55B2-45BB-4D37-88D5-6022BB7FD53F}" type="parTrans" cxnId="{A10E2CD4-D1C7-4B62-B323-518E6115723B}">
      <dgm:prSet/>
      <dgm:spPr/>
      <dgm:t>
        <a:bodyPr/>
        <a:lstStyle/>
        <a:p>
          <a:endParaRPr lang="en-US"/>
        </a:p>
      </dgm:t>
    </dgm:pt>
    <dgm:pt modelId="{EB659D17-53CC-40CB-A660-B8723076D167}" type="sibTrans" cxnId="{A10E2CD4-D1C7-4B62-B323-518E6115723B}">
      <dgm:prSet/>
      <dgm:spPr/>
      <dgm:t>
        <a:bodyPr/>
        <a:lstStyle/>
        <a:p>
          <a:endParaRPr lang="en-US"/>
        </a:p>
      </dgm:t>
    </dgm:pt>
    <dgm:pt modelId="{8C374836-2B7C-4EBA-8361-959A16B496FD}">
      <dgm:prSet phldrT="[Text]" phldr="0"/>
      <dgm:spPr/>
      <dgm:t>
        <a:bodyPr/>
        <a:lstStyle/>
        <a:p>
          <a:pPr rtl="0"/>
          <a:r>
            <a:rPr lang="en-US" dirty="0">
              <a:latin typeface="Playfair Display"/>
            </a:rPr>
            <a:t>Provider</a:t>
          </a:r>
        </a:p>
      </dgm:t>
    </dgm:pt>
    <dgm:pt modelId="{2AD3B404-240C-4893-B38A-396A45C221BC}" type="parTrans" cxnId="{20D73FA6-E354-4DAD-B5B4-A03FA3F9C28B}">
      <dgm:prSet/>
      <dgm:spPr/>
      <dgm:t>
        <a:bodyPr/>
        <a:lstStyle/>
        <a:p>
          <a:endParaRPr lang="en-US"/>
        </a:p>
      </dgm:t>
    </dgm:pt>
    <dgm:pt modelId="{7F05405F-2880-4AF1-8B93-9AD99D018499}" type="sibTrans" cxnId="{20D73FA6-E354-4DAD-B5B4-A03FA3F9C28B}">
      <dgm:prSet/>
      <dgm:spPr/>
      <dgm:t>
        <a:bodyPr/>
        <a:lstStyle/>
        <a:p>
          <a:endParaRPr lang="en-US"/>
        </a:p>
      </dgm:t>
    </dgm:pt>
    <dgm:pt modelId="{52742242-F361-4F94-96A5-EA44A49EF8AD}" type="pres">
      <dgm:prSet presAssocID="{C37C8579-7B8A-4ABE-A5C9-7C611106B859}" presName="cycle" presStyleCnt="0">
        <dgm:presLayoutVars>
          <dgm:dir/>
          <dgm:resizeHandles val="exact"/>
        </dgm:presLayoutVars>
      </dgm:prSet>
      <dgm:spPr/>
    </dgm:pt>
    <dgm:pt modelId="{57582FA3-312F-40EE-95DE-B7252E4AFC35}" type="pres">
      <dgm:prSet presAssocID="{8026E447-D0B4-4CFE-849D-4746DF125A27}" presName="node" presStyleLbl="node1" presStyleIdx="0" presStyleCnt="3">
        <dgm:presLayoutVars>
          <dgm:bulletEnabled val="1"/>
        </dgm:presLayoutVars>
      </dgm:prSet>
      <dgm:spPr/>
    </dgm:pt>
    <dgm:pt modelId="{6830EBEF-8E4C-4FC9-B909-7316A2F2920E}" type="pres">
      <dgm:prSet presAssocID="{8026E447-D0B4-4CFE-849D-4746DF125A27}" presName="spNode" presStyleCnt="0"/>
      <dgm:spPr/>
    </dgm:pt>
    <dgm:pt modelId="{4A1B54B7-A0A1-4E16-8723-51FD9B826A92}" type="pres">
      <dgm:prSet presAssocID="{7327AF7A-C288-416D-84A9-9628F1FAA963}" presName="sibTrans" presStyleLbl="sibTrans1D1" presStyleIdx="0" presStyleCnt="3"/>
      <dgm:spPr/>
    </dgm:pt>
    <dgm:pt modelId="{6F378182-7D3C-4278-9D4D-10D04A12BA6B}" type="pres">
      <dgm:prSet presAssocID="{C14F2133-4168-4E62-B0A0-6BFDA374D83B}" presName="node" presStyleLbl="node1" presStyleIdx="1" presStyleCnt="3">
        <dgm:presLayoutVars>
          <dgm:bulletEnabled val="1"/>
        </dgm:presLayoutVars>
      </dgm:prSet>
      <dgm:spPr/>
    </dgm:pt>
    <dgm:pt modelId="{BEB9C694-495A-4DC5-8C9F-5F62DE4D525A}" type="pres">
      <dgm:prSet presAssocID="{C14F2133-4168-4E62-B0A0-6BFDA374D83B}" presName="spNode" presStyleCnt="0"/>
      <dgm:spPr/>
    </dgm:pt>
    <dgm:pt modelId="{57EF5185-18E0-49A3-8FD1-4149F2DDA2F9}" type="pres">
      <dgm:prSet presAssocID="{EB659D17-53CC-40CB-A660-B8723076D167}" presName="sibTrans" presStyleLbl="sibTrans1D1" presStyleIdx="1" presStyleCnt="3"/>
      <dgm:spPr/>
    </dgm:pt>
    <dgm:pt modelId="{E497655D-0262-4AFB-9CA4-F421ABC17B26}" type="pres">
      <dgm:prSet presAssocID="{8C374836-2B7C-4EBA-8361-959A16B496FD}" presName="node" presStyleLbl="node1" presStyleIdx="2" presStyleCnt="3">
        <dgm:presLayoutVars>
          <dgm:bulletEnabled val="1"/>
        </dgm:presLayoutVars>
      </dgm:prSet>
      <dgm:spPr/>
    </dgm:pt>
    <dgm:pt modelId="{A064FA7C-54A3-455A-B51B-ABA029CAD41C}" type="pres">
      <dgm:prSet presAssocID="{8C374836-2B7C-4EBA-8361-959A16B496FD}" presName="spNode" presStyleCnt="0"/>
      <dgm:spPr/>
    </dgm:pt>
    <dgm:pt modelId="{BB8B6CA8-34BF-429E-A701-70B67A252768}" type="pres">
      <dgm:prSet presAssocID="{7F05405F-2880-4AF1-8B93-9AD99D018499}" presName="sibTrans" presStyleLbl="sibTrans1D1" presStyleIdx="2" presStyleCnt="3"/>
      <dgm:spPr/>
    </dgm:pt>
  </dgm:ptLst>
  <dgm:cxnLst>
    <dgm:cxn modelId="{1CCED119-3119-49AE-9F7A-AE27E31210EF}" srcId="{C37C8579-7B8A-4ABE-A5C9-7C611106B859}" destId="{8026E447-D0B4-4CFE-849D-4746DF125A27}" srcOrd="0" destOrd="0" parTransId="{464176FC-4410-4104-A60E-61A256B40451}" sibTransId="{7327AF7A-C288-416D-84A9-9628F1FAA963}"/>
    <dgm:cxn modelId="{4FEF8441-2263-4826-B9AF-016D39E88FD1}" type="presOf" srcId="{C14F2133-4168-4E62-B0A0-6BFDA374D83B}" destId="{6F378182-7D3C-4278-9D4D-10D04A12BA6B}" srcOrd="0" destOrd="0" presId="urn:microsoft.com/office/officeart/2005/8/layout/cycle6"/>
    <dgm:cxn modelId="{B431E541-4548-4A7F-A091-383C06009AFE}" type="presOf" srcId="{8C374836-2B7C-4EBA-8361-959A16B496FD}" destId="{E497655D-0262-4AFB-9CA4-F421ABC17B26}" srcOrd="0" destOrd="0" presId="urn:microsoft.com/office/officeart/2005/8/layout/cycle6"/>
    <dgm:cxn modelId="{FAC2E568-99F2-4E88-A7D8-2265809205FA}" type="presOf" srcId="{7327AF7A-C288-416D-84A9-9628F1FAA963}" destId="{4A1B54B7-A0A1-4E16-8723-51FD9B826A92}" srcOrd="0" destOrd="0" presId="urn:microsoft.com/office/officeart/2005/8/layout/cycle6"/>
    <dgm:cxn modelId="{4389CE9B-8FB1-414E-B032-4555F6FF6E26}" type="presOf" srcId="{8026E447-D0B4-4CFE-849D-4746DF125A27}" destId="{57582FA3-312F-40EE-95DE-B7252E4AFC35}" srcOrd="0" destOrd="0" presId="urn:microsoft.com/office/officeart/2005/8/layout/cycle6"/>
    <dgm:cxn modelId="{20D73FA6-E354-4DAD-B5B4-A03FA3F9C28B}" srcId="{C37C8579-7B8A-4ABE-A5C9-7C611106B859}" destId="{8C374836-2B7C-4EBA-8361-959A16B496FD}" srcOrd="2" destOrd="0" parTransId="{2AD3B404-240C-4893-B38A-396A45C221BC}" sibTransId="{7F05405F-2880-4AF1-8B93-9AD99D018499}"/>
    <dgm:cxn modelId="{9531AEAE-AE30-41F2-82AB-130F5B4023E2}" type="presOf" srcId="{7F05405F-2880-4AF1-8B93-9AD99D018499}" destId="{BB8B6CA8-34BF-429E-A701-70B67A252768}" srcOrd="0" destOrd="0" presId="urn:microsoft.com/office/officeart/2005/8/layout/cycle6"/>
    <dgm:cxn modelId="{F3692BB5-E5D9-4266-A52D-D1A0B80DBA25}" type="presOf" srcId="{EB659D17-53CC-40CB-A660-B8723076D167}" destId="{57EF5185-18E0-49A3-8FD1-4149F2DDA2F9}" srcOrd="0" destOrd="0" presId="urn:microsoft.com/office/officeart/2005/8/layout/cycle6"/>
    <dgm:cxn modelId="{A10E2CD4-D1C7-4B62-B323-518E6115723B}" srcId="{C37C8579-7B8A-4ABE-A5C9-7C611106B859}" destId="{C14F2133-4168-4E62-B0A0-6BFDA374D83B}" srcOrd="1" destOrd="0" parTransId="{43AA55B2-45BB-4D37-88D5-6022BB7FD53F}" sibTransId="{EB659D17-53CC-40CB-A660-B8723076D167}"/>
    <dgm:cxn modelId="{7BD848D5-CF75-4181-B696-42E588CCC435}" type="presOf" srcId="{C37C8579-7B8A-4ABE-A5C9-7C611106B859}" destId="{52742242-F361-4F94-96A5-EA44A49EF8AD}" srcOrd="0" destOrd="0" presId="urn:microsoft.com/office/officeart/2005/8/layout/cycle6"/>
    <dgm:cxn modelId="{3A6BCE82-877F-4DD3-8A5D-440010D0D200}" type="presParOf" srcId="{52742242-F361-4F94-96A5-EA44A49EF8AD}" destId="{57582FA3-312F-40EE-95DE-B7252E4AFC35}" srcOrd="0" destOrd="0" presId="urn:microsoft.com/office/officeart/2005/8/layout/cycle6"/>
    <dgm:cxn modelId="{684D08F3-D525-4008-A78E-D6D0D99E747F}" type="presParOf" srcId="{52742242-F361-4F94-96A5-EA44A49EF8AD}" destId="{6830EBEF-8E4C-4FC9-B909-7316A2F2920E}" srcOrd="1" destOrd="0" presId="urn:microsoft.com/office/officeart/2005/8/layout/cycle6"/>
    <dgm:cxn modelId="{D99E1943-D485-4CCA-B8AE-5E97274B5B71}" type="presParOf" srcId="{52742242-F361-4F94-96A5-EA44A49EF8AD}" destId="{4A1B54B7-A0A1-4E16-8723-51FD9B826A92}" srcOrd="2" destOrd="0" presId="urn:microsoft.com/office/officeart/2005/8/layout/cycle6"/>
    <dgm:cxn modelId="{4A99B22A-D71B-481B-B26C-55111483C4CF}" type="presParOf" srcId="{52742242-F361-4F94-96A5-EA44A49EF8AD}" destId="{6F378182-7D3C-4278-9D4D-10D04A12BA6B}" srcOrd="3" destOrd="0" presId="urn:microsoft.com/office/officeart/2005/8/layout/cycle6"/>
    <dgm:cxn modelId="{0AC679D6-8F20-4BEF-9B8B-9E9ECA0373EE}" type="presParOf" srcId="{52742242-F361-4F94-96A5-EA44A49EF8AD}" destId="{BEB9C694-495A-4DC5-8C9F-5F62DE4D525A}" srcOrd="4" destOrd="0" presId="urn:microsoft.com/office/officeart/2005/8/layout/cycle6"/>
    <dgm:cxn modelId="{4851A67D-37A9-4604-A92E-40AF048F560F}" type="presParOf" srcId="{52742242-F361-4F94-96A5-EA44A49EF8AD}" destId="{57EF5185-18E0-49A3-8FD1-4149F2DDA2F9}" srcOrd="5" destOrd="0" presId="urn:microsoft.com/office/officeart/2005/8/layout/cycle6"/>
    <dgm:cxn modelId="{CD1039DE-DE74-4FBA-929E-FB36EE567173}" type="presParOf" srcId="{52742242-F361-4F94-96A5-EA44A49EF8AD}" destId="{E497655D-0262-4AFB-9CA4-F421ABC17B26}" srcOrd="6" destOrd="0" presId="urn:microsoft.com/office/officeart/2005/8/layout/cycle6"/>
    <dgm:cxn modelId="{7D294342-3945-47B5-B281-630A90C53F43}" type="presParOf" srcId="{52742242-F361-4F94-96A5-EA44A49EF8AD}" destId="{A064FA7C-54A3-455A-B51B-ABA029CAD41C}" srcOrd="7" destOrd="0" presId="urn:microsoft.com/office/officeart/2005/8/layout/cycle6"/>
    <dgm:cxn modelId="{7759F74A-0383-43E2-943A-C10960BC4B10}" type="presParOf" srcId="{52742242-F361-4F94-96A5-EA44A49EF8AD}" destId="{BB8B6CA8-34BF-429E-A701-70B67A252768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6DBB9C31-156C-4BC8-97D3-505CB1FACB72}" type="doc">
      <dgm:prSet loTypeId="urn:microsoft.com/office/officeart/2005/8/layout/matrix3" loCatId="matrix" qsTypeId="urn:microsoft.com/office/officeart/2005/8/quickstyle/simple2" qsCatId="simple" csTypeId="urn:microsoft.com/office/officeart/2005/8/colors/accent0_2" csCatId="mainScheme" phldr="1"/>
      <dgm:spPr/>
      <dgm:t>
        <a:bodyPr/>
        <a:lstStyle/>
        <a:p>
          <a:endParaRPr lang="en-US"/>
        </a:p>
      </dgm:t>
    </dgm:pt>
    <dgm:pt modelId="{54D70E6A-E3E1-4172-844F-87048E78E655}">
      <dgm:prSet custT="1"/>
      <dgm:spPr/>
      <dgm:t>
        <a:bodyPr/>
        <a:lstStyle/>
        <a:p>
          <a:r>
            <a:rPr lang="en-US" sz="1800" b="1">
              <a:solidFill>
                <a:srgbClr val="3A6B88"/>
              </a:solidFill>
              <a:latin typeface="Playfair Display Medium"/>
            </a:rPr>
            <a:t>Not always </a:t>
          </a:r>
          <a:r>
            <a:rPr lang="en-US" sz="1800" b="0">
              <a:solidFill>
                <a:srgbClr val="3A6B88"/>
              </a:solidFill>
              <a:latin typeface="Playfair Display Medium"/>
            </a:rPr>
            <a:t>— providers and payers often mean different things by “value.”</a:t>
          </a:r>
        </a:p>
      </dgm:t>
    </dgm:pt>
    <dgm:pt modelId="{28FE946D-FFC6-4D1F-AE7C-86B7DB1A26E1}" type="parTrans" cxnId="{B14776E7-B6F6-4DC0-9D29-E1EB77AC1359}">
      <dgm:prSet/>
      <dgm:spPr/>
      <dgm:t>
        <a:bodyPr/>
        <a:lstStyle/>
        <a:p>
          <a:endParaRPr lang="en-US"/>
        </a:p>
      </dgm:t>
    </dgm:pt>
    <dgm:pt modelId="{D81B183E-2081-4FEF-BABF-A729BBBB164D}" type="sibTrans" cxnId="{B14776E7-B6F6-4DC0-9D29-E1EB77AC1359}">
      <dgm:prSet/>
      <dgm:spPr/>
      <dgm:t>
        <a:bodyPr/>
        <a:lstStyle/>
        <a:p>
          <a:endParaRPr lang="en-US"/>
        </a:p>
      </dgm:t>
    </dgm:pt>
    <dgm:pt modelId="{56CDD61C-80B9-4529-902F-A76F36BA5179}">
      <dgm:prSet/>
      <dgm:spPr/>
      <dgm:t>
        <a:bodyPr/>
        <a:lstStyle/>
        <a:p>
          <a:r>
            <a:rPr lang="en-US" sz="1800" b="1">
              <a:solidFill>
                <a:srgbClr val="3A6B88"/>
              </a:solidFill>
              <a:latin typeface="Playfair Display Medium"/>
            </a:rPr>
            <a:t>Providers define value as </a:t>
          </a:r>
          <a:r>
            <a:rPr lang="en-US" sz="1800">
              <a:solidFill>
                <a:srgbClr val="3A6B88"/>
              </a:solidFill>
              <a:latin typeface="Playfair Display Medium"/>
            </a:rPr>
            <a:t>clinical effectiveness, patient engagement, family stabilization, sustained recovery, and whole-person improvement.</a:t>
          </a:r>
        </a:p>
      </dgm:t>
    </dgm:pt>
    <dgm:pt modelId="{7C056C07-B521-42B9-9D83-E93FDB6F3BCC}" type="parTrans" cxnId="{C1F4EF7D-BF24-4DB5-9542-573528893E2A}">
      <dgm:prSet/>
      <dgm:spPr/>
      <dgm:t>
        <a:bodyPr/>
        <a:lstStyle/>
        <a:p>
          <a:endParaRPr lang="en-US"/>
        </a:p>
      </dgm:t>
    </dgm:pt>
    <dgm:pt modelId="{FDF8E3EC-4AF4-4942-ADDF-C1C5B62764BC}" type="sibTrans" cxnId="{C1F4EF7D-BF24-4DB5-9542-573528893E2A}">
      <dgm:prSet/>
      <dgm:spPr/>
      <dgm:t>
        <a:bodyPr/>
        <a:lstStyle/>
        <a:p>
          <a:endParaRPr lang="en-US"/>
        </a:p>
      </dgm:t>
    </dgm:pt>
    <dgm:pt modelId="{243DD5FA-11DF-4F38-94EA-327CDD278154}">
      <dgm:prSet/>
      <dgm:spPr/>
      <dgm:t>
        <a:bodyPr/>
        <a:lstStyle/>
        <a:p>
          <a:r>
            <a:rPr lang="en-US" sz="1800" b="1">
              <a:solidFill>
                <a:srgbClr val="3A6B88"/>
              </a:solidFill>
              <a:latin typeface="Playfair Display Medium"/>
            </a:rPr>
            <a:t>Payers define value as </a:t>
          </a:r>
          <a:r>
            <a:rPr lang="en-US" sz="1800">
              <a:solidFill>
                <a:srgbClr val="3A6B88"/>
              </a:solidFill>
              <a:latin typeface="Playfair Display Medium"/>
            </a:rPr>
            <a:t>access, quality, measurable outcomes, reduced avoidable utilization, member experience, and affordability.</a:t>
          </a:r>
        </a:p>
      </dgm:t>
    </dgm:pt>
    <dgm:pt modelId="{6D74F62C-0CFB-49E2-A63A-1341728B4A53}" type="parTrans" cxnId="{5DE70B97-F7D4-4130-810B-60215BEBAB0B}">
      <dgm:prSet/>
      <dgm:spPr/>
      <dgm:t>
        <a:bodyPr/>
        <a:lstStyle/>
        <a:p>
          <a:endParaRPr lang="en-US"/>
        </a:p>
      </dgm:t>
    </dgm:pt>
    <dgm:pt modelId="{7165EF96-89A7-4B63-AAE2-CF8374109124}" type="sibTrans" cxnId="{5DE70B97-F7D4-4130-810B-60215BEBAB0B}">
      <dgm:prSet/>
      <dgm:spPr/>
      <dgm:t>
        <a:bodyPr/>
        <a:lstStyle/>
        <a:p>
          <a:endParaRPr lang="en-US"/>
        </a:p>
      </dgm:t>
    </dgm:pt>
    <dgm:pt modelId="{A9C8D3FF-B53A-4DBE-8ECD-11E074CB40C3}">
      <dgm:prSet/>
      <dgm:spPr/>
      <dgm:t>
        <a:bodyPr/>
        <a:lstStyle/>
        <a:p>
          <a:r>
            <a:rPr lang="en-US" sz="1800" b="1">
              <a:solidFill>
                <a:srgbClr val="3A6B88"/>
              </a:solidFill>
              <a:latin typeface="Playfair Display Medium"/>
            </a:rPr>
            <a:t>The opportunity: </a:t>
          </a:r>
          <a:r>
            <a:rPr lang="en-US" sz="1800">
              <a:solidFill>
                <a:srgbClr val="3A6B88"/>
              </a:solidFill>
              <a:latin typeface="Playfair Display Medium"/>
            </a:rPr>
            <a:t>translate clinical excellence into evidence that is understandable, measurable, and actionable for payers.</a:t>
          </a:r>
        </a:p>
      </dgm:t>
    </dgm:pt>
    <dgm:pt modelId="{162E6BE7-930A-4920-A007-0E2226FB4E14}" type="parTrans" cxnId="{548881F0-421B-4DED-B8E1-23BC20B4CE73}">
      <dgm:prSet/>
      <dgm:spPr/>
      <dgm:t>
        <a:bodyPr/>
        <a:lstStyle/>
        <a:p>
          <a:endParaRPr lang="en-US"/>
        </a:p>
      </dgm:t>
    </dgm:pt>
    <dgm:pt modelId="{81E0F24F-DCD9-4379-A9C2-C0F60EE5FBF0}" type="sibTrans" cxnId="{548881F0-421B-4DED-B8E1-23BC20B4CE73}">
      <dgm:prSet/>
      <dgm:spPr/>
      <dgm:t>
        <a:bodyPr/>
        <a:lstStyle/>
        <a:p>
          <a:endParaRPr lang="en-US"/>
        </a:p>
      </dgm:t>
    </dgm:pt>
    <dgm:pt modelId="{D78437EA-7AAB-4FBA-9D3C-20CA5AA351EA}" type="pres">
      <dgm:prSet presAssocID="{6DBB9C31-156C-4BC8-97D3-505CB1FACB72}" presName="matrix" presStyleCnt="0">
        <dgm:presLayoutVars>
          <dgm:chMax val="1"/>
          <dgm:dir/>
          <dgm:resizeHandles val="exact"/>
        </dgm:presLayoutVars>
      </dgm:prSet>
      <dgm:spPr/>
    </dgm:pt>
    <dgm:pt modelId="{A9E3B243-5F77-4C4F-BF1A-9948E13F4798}" type="pres">
      <dgm:prSet presAssocID="{6DBB9C31-156C-4BC8-97D3-505CB1FACB72}" presName="diamond" presStyleLbl="bgShp" presStyleIdx="0" presStyleCnt="1"/>
      <dgm:spPr/>
    </dgm:pt>
    <dgm:pt modelId="{9BA85FEB-B99B-49BE-8886-8E729FDF54F1}" type="pres">
      <dgm:prSet presAssocID="{6DBB9C31-156C-4BC8-97D3-505CB1FACB72}" presName="quad1" presStyleLbl="node1" presStyleIdx="0" presStyleCnt="4">
        <dgm:presLayoutVars>
          <dgm:chMax val="0"/>
          <dgm:chPref val="0"/>
          <dgm:bulletEnabled val="1"/>
        </dgm:presLayoutVars>
      </dgm:prSet>
      <dgm:spPr/>
    </dgm:pt>
    <dgm:pt modelId="{CA7F4A10-F82E-47F6-AD58-D6F8D58DF10D}" type="pres">
      <dgm:prSet presAssocID="{6DBB9C31-156C-4BC8-97D3-505CB1FACB72}" presName="quad2" presStyleLbl="node1" presStyleIdx="1" presStyleCnt="4">
        <dgm:presLayoutVars>
          <dgm:chMax val="0"/>
          <dgm:chPref val="0"/>
          <dgm:bulletEnabled val="1"/>
        </dgm:presLayoutVars>
      </dgm:prSet>
      <dgm:spPr/>
    </dgm:pt>
    <dgm:pt modelId="{F28DEF95-B704-4CD8-AE16-35E690C32247}" type="pres">
      <dgm:prSet presAssocID="{6DBB9C31-156C-4BC8-97D3-505CB1FACB72}" presName="quad3" presStyleLbl="node1" presStyleIdx="2" presStyleCnt="4">
        <dgm:presLayoutVars>
          <dgm:chMax val="0"/>
          <dgm:chPref val="0"/>
          <dgm:bulletEnabled val="1"/>
        </dgm:presLayoutVars>
      </dgm:prSet>
      <dgm:spPr/>
    </dgm:pt>
    <dgm:pt modelId="{23B0DE1B-A29A-482E-BCB6-2F5C7A955500}" type="pres">
      <dgm:prSet presAssocID="{6DBB9C31-156C-4BC8-97D3-505CB1FACB72}" presName="quad4" presStyleLbl="node1" presStyleIdx="3" presStyleCnt="4">
        <dgm:presLayoutVars>
          <dgm:chMax val="0"/>
          <dgm:chPref val="0"/>
          <dgm:bulletEnabled val="1"/>
        </dgm:presLayoutVars>
      </dgm:prSet>
      <dgm:spPr/>
    </dgm:pt>
  </dgm:ptLst>
  <dgm:cxnLst>
    <dgm:cxn modelId="{78AB4219-D083-447B-AA02-90C3F75B5B85}" type="presOf" srcId="{243DD5FA-11DF-4F38-94EA-327CDD278154}" destId="{F28DEF95-B704-4CD8-AE16-35E690C32247}" srcOrd="0" destOrd="0" presId="urn:microsoft.com/office/officeart/2005/8/layout/matrix3"/>
    <dgm:cxn modelId="{B71CC05D-6BF2-401A-A663-83A077CDE5A4}" type="presOf" srcId="{54D70E6A-E3E1-4172-844F-87048E78E655}" destId="{9BA85FEB-B99B-49BE-8886-8E729FDF54F1}" srcOrd="0" destOrd="0" presId="urn:microsoft.com/office/officeart/2005/8/layout/matrix3"/>
    <dgm:cxn modelId="{0EF8976B-5527-4EB4-A9B2-3D3E4ABFFF9A}" type="presOf" srcId="{56CDD61C-80B9-4529-902F-A76F36BA5179}" destId="{CA7F4A10-F82E-47F6-AD58-D6F8D58DF10D}" srcOrd="0" destOrd="0" presId="urn:microsoft.com/office/officeart/2005/8/layout/matrix3"/>
    <dgm:cxn modelId="{C1F4EF7D-BF24-4DB5-9542-573528893E2A}" srcId="{6DBB9C31-156C-4BC8-97D3-505CB1FACB72}" destId="{56CDD61C-80B9-4529-902F-A76F36BA5179}" srcOrd="1" destOrd="0" parTransId="{7C056C07-B521-42B9-9D83-E93FDB6F3BCC}" sibTransId="{FDF8E3EC-4AF4-4942-ADDF-C1C5B62764BC}"/>
    <dgm:cxn modelId="{5DE70B97-F7D4-4130-810B-60215BEBAB0B}" srcId="{6DBB9C31-156C-4BC8-97D3-505CB1FACB72}" destId="{243DD5FA-11DF-4F38-94EA-327CDD278154}" srcOrd="2" destOrd="0" parTransId="{6D74F62C-0CFB-49E2-A63A-1341728B4A53}" sibTransId="{7165EF96-89A7-4B63-AAE2-CF8374109124}"/>
    <dgm:cxn modelId="{F49B9AAB-9F38-47B7-965E-51AEA9E3396B}" type="presOf" srcId="{6DBB9C31-156C-4BC8-97D3-505CB1FACB72}" destId="{D78437EA-7AAB-4FBA-9D3C-20CA5AA351EA}" srcOrd="0" destOrd="0" presId="urn:microsoft.com/office/officeart/2005/8/layout/matrix3"/>
    <dgm:cxn modelId="{03B67EC0-A5C5-4124-A4FC-AC2968562C78}" type="presOf" srcId="{A9C8D3FF-B53A-4DBE-8ECD-11E074CB40C3}" destId="{23B0DE1B-A29A-482E-BCB6-2F5C7A955500}" srcOrd="0" destOrd="0" presId="urn:microsoft.com/office/officeart/2005/8/layout/matrix3"/>
    <dgm:cxn modelId="{B14776E7-B6F6-4DC0-9D29-E1EB77AC1359}" srcId="{6DBB9C31-156C-4BC8-97D3-505CB1FACB72}" destId="{54D70E6A-E3E1-4172-844F-87048E78E655}" srcOrd="0" destOrd="0" parTransId="{28FE946D-FFC6-4D1F-AE7C-86B7DB1A26E1}" sibTransId="{D81B183E-2081-4FEF-BABF-A729BBBB164D}"/>
    <dgm:cxn modelId="{548881F0-421B-4DED-B8E1-23BC20B4CE73}" srcId="{6DBB9C31-156C-4BC8-97D3-505CB1FACB72}" destId="{A9C8D3FF-B53A-4DBE-8ECD-11E074CB40C3}" srcOrd="3" destOrd="0" parTransId="{162E6BE7-930A-4920-A007-0E2226FB4E14}" sibTransId="{81E0F24F-DCD9-4379-A9C2-C0F60EE5FBF0}"/>
    <dgm:cxn modelId="{06F3346E-4378-4BA0-8F96-744EE3E827F8}" type="presParOf" srcId="{D78437EA-7AAB-4FBA-9D3C-20CA5AA351EA}" destId="{A9E3B243-5F77-4C4F-BF1A-9948E13F4798}" srcOrd="0" destOrd="0" presId="urn:microsoft.com/office/officeart/2005/8/layout/matrix3"/>
    <dgm:cxn modelId="{32BA71B4-063D-4827-AF4A-A3237F03FF5E}" type="presParOf" srcId="{D78437EA-7AAB-4FBA-9D3C-20CA5AA351EA}" destId="{9BA85FEB-B99B-49BE-8886-8E729FDF54F1}" srcOrd="1" destOrd="0" presId="urn:microsoft.com/office/officeart/2005/8/layout/matrix3"/>
    <dgm:cxn modelId="{FE32C093-8FB6-4D3B-93CC-47CEC38DC0A8}" type="presParOf" srcId="{D78437EA-7AAB-4FBA-9D3C-20CA5AA351EA}" destId="{CA7F4A10-F82E-47F6-AD58-D6F8D58DF10D}" srcOrd="2" destOrd="0" presId="urn:microsoft.com/office/officeart/2005/8/layout/matrix3"/>
    <dgm:cxn modelId="{39639ABE-979F-4BF5-AAC9-AED417CE77E3}" type="presParOf" srcId="{D78437EA-7AAB-4FBA-9D3C-20CA5AA351EA}" destId="{F28DEF95-B704-4CD8-AE16-35E690C32247}" srcOrd="3" destOrd="0" presId="urn:microsoft.com/office/officeart/2005/8/layout/matrix3"/>
    <dgm:cxn modelId="{80076378-F0C9-4946-ADE0-918E2142B561}" type="presParOf" srcId="{D78437EA-7AAB-4FBA-9D3C-20CA5AA351EA}" destId="{23B0DE1B-A29A-482E-BCB6-2F5C7A955500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81B0C76-E28C-47C2-BE5B-053ED56E5D2A}" type="doc">
      <dgm:prSet loTypeId="urn:microsoft.com/office/officeart/2016/7/layout/AccentHomeChevronProcess" loCatId="timelin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6D0530E6-1DD9-4EDB-A8F1-99DA74F07555}">
      <dgm:prSet phldrT="[Text]" phldr="0" custT="1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95A5456D-7209-422D-A57D-27248A6991D9}" type="parTrans" cxnId="{721FCB9C-2CAA-4B11-9116-4FB001972730}">
      <dgm:prSet/>
      <dgm:spPr/>
      <dgm:t>
        <a:bodyPr/>
        <a:lstStyle/>
        <a:p>
          <a:endParaRPr lang="en-US"/>
        </a:p>
      </dgm:t>
    </dgm:pt>
    <dgm:pt modelId="{B38A42CE-1904-4BCB-9249-441888058B7F}" type="sibTrans" cxnId="{721FCB9C-2CAA-4B11-9116-4FB001972730}">
      <dgm:prSet/>
      <dgm:spPr/>
      <dgm:t>
        <a:bodyPr/>
        <a:lstStyle/>
        <a:p>
          <a:endParaRPr lang="en-US"/>
        </a:p>
      </dgm:t>
    </dgm:pt>
    <dgm:pt modelId="{83B01C38-CF41-49BD-8685-53C4BA3E958D}">
      <dgm:prSet phldrT="[Text]" phldr="0" custT="1"/>
      <dgm:spPr/>
      <dgm:t>
        <a:bodyPr/>
        <a:lstStyle/>
        <a:p>
          <a:pPr rtl="0"/>
          <a:r>
            <a:rPr lang="en-US" sz="1400">
              <a:solidFill>
                <a:schemeClr val="bg1"/>
              </a:solidFill>
              <a:latin typeface="Playfair Display Medium"/>
            </a:rPr>
            <a:t>Percent of charges</a:t>
          </a:r>
          <a:endParaRPr lang="en-US" sz="1400" dirty="0">
            <a:solidFill>
              <a:schemeClr val="bg1"/>
            </a:solidFill>
            <a:latin typeface="Playfair Display Medium"/>
          </a:endParaRPr>
        </a:p>
      </dgm:t>
    </dgm:pt>
    <dgm:pt modelId="{941BD5D7-8DA3-49AE-94D3-5C0BB62F6B3B}" type="parTrans" cxnId="{4153419F-32A7-44D3-A89A-465BFCB0AC41}">
      <dgm:prSet/>
      <dgm:spPr/>
      <dgm:t>
        <a:bodyPr/>
        <a:lstStyle/>
        <a:p>
          <a:endParaRPr lang="en-US"/>
        </a:p>
      </dgm:t>
    </dgm:pt>
    <dgm:pt modelId="{A9D09B72-A7C7-4879-A377-CCAABCD21725}" type="sibTrans" cxnId="{4153419F-32A7-44D3-A89A-465BFCB0AC41}">
      <dgm:prSet/>
      <dgm:spPr/>
      <dgm:t>
        <a:bodyPr/>
        <a:lstStyle/>
        <a:p>
          <a:endParaRPr lang="en-US"/>
        </a:p>
      </dgm:t>
    </dgm:pt>
    <dgm:pt modelId="{4C92FF57-475A-45A9-94CD-8EC09245EFE6}">
      <dgm:prSet phldrT="[Text]" phldr="0" custT="1"/>
      <dgm:spPr/>
      <dgm:t>
        <a:bodyPr/>
        <a:lstStyle/>
        <a:p>
          <a:pPr rtl="0"/>
          <a:r>
            <a:rPr lang="en-US" sz="1400">
              <a:solidFill>
                <a:schemeClr val="bg1"/>
              </a:solidFill>
              <a:latin typeface="Playfair Display Medium"/>
            </a:rPr>
            <a:t>Fee schedule</a:t>
          </a:r>
          <a:endParaRPr lang="en-US" sz="1400" dirty="0">
            <a:solidFill>
              <a:schemeClr val="bg1"/>
            </a:solidFill>
            <a:latin typeface="Playfair Display Medium"/>
          </a:endParaRPr>
        </a:p>
      </dgm:t>
    </dgm:pt>
    <dgm:pt modelId="{BE150DAC-B8A5-4DBC-B960-E23DBDF86EED}" type="parTrans" cxnId="{A7BDBE63-71F3-42D0-8E26-DCD9D50AAF20}">
      <dgm:prSet/>
      <dgm:spPr/>
      <dgm:t>
        <a:bodyPr/>
        <a:lstStyle/>
        <a:p>
          <a:endParaRPr lang="en-US"/>
        </a:p>
      </dgm:t>
    </dgm:pt>
    <dgm:pt modelId="{781EBB42-D23D-45A0-86FE-A39FA4C775A9}" type="sibTrans" cxnId="{A7BDBE63-71F3-42D0-8E26-DCD9D50AAF20}">
      <dgm:prSet/>
      <dgm:spPr/>
      <dgm:t>
        <a:bodyPr/>
        <a:lstStyle/>
        <a:p>
          <a:endParaRPr lang="en-US"/>
        </a:p>
      </dgm:t>
    </dgm:pt>
    <dgm:pt modelId="{8DEA92F0-9E12-4879-A357-7178C8DA4D25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C145B495-3F1D-4889-B4E2-69D256594CFD}" type="parTrans" cxnId="{6F308EBD-2E4F-4CE4-8069-54F2B7F3DE70}">
      <dgm:prSet/>
      <dgm:spPr/>
      <dgm:t>
        <a:bodyPr/>
        <a:lstStyle/>
        <a:p>
          <a:endParaRPr lang="en-US"/>
        </a:p>
      </dgm:t>
    </dgm:pt>
    <dgm:pt modelId="{9CA27012-EE80-4FDF-89AF-023F9BEB2ABB}" type="sibTrans" cxnId="{6F308EBD-2E4F-4CE4-8069-54F2B7F3DE70}">
      <dgm:prSet/>
      <dgm:spPr/>
      <dgm:t>
        <a:bodyPr/>
        <a:lstStyle/>
        <a:p>
          <a:endParaRPr lang="en-US"/>
        </a:p>
      </dgm:t>
    </dgm:pt>
    <dgm:pt modelId="{FFB7FC6D-097C-4AD6-8B0A-63232DC02C14}">
      <dgm:prSet phldrT="[Text]" phldr="0" custT="1"/>
      <dgm:spPr/>
      <dgm:t>
        <a:bodyPr/>
        <a:lstStyle/>
        <a:p>
          <a:pPr rtl="0"/>
          <a:r>
            <a:rPr lang="en-US" sz="1400">
              <a:solidFill>
                <a:schemeClr val="bg1"/>
              </a:solidFill>
              <a:latin typeface="Playfair Display Medium"/>
            </a:rPr>
            <a:t>Per diem</a:t>
          </a:r>
          <a:endParaRPr lang="en-US" sz="1400" dirty="0">
            <a:solidFill>
              <a:schemeClr val="bg1"/>
            </a:solidFill>
            <a:latin typeface="Playfair Display Medium"/>
          </a:endParaRPr>
        </a:p>
      </dgm:t>
    </dgm:pt>
    <dgm:pt modelId="{8307BE96-1210-4FB2-A966-D6DC7915D0AF}" type="parTrans" cxnId="{0D221160-FC79-4753-9491-6657C52FFB23}">
      <dgm:prSet/>
      <dgm:spPr/>
      <dgm:t>
        <a:bodyPr/>
        <a:lstStyle/>
        <a:p>
          <a:endParaRPr lang="en-US"/>
        </a:p>
      </dgm:t>
    </dgm:pt>
    <dgm:pt modelId="{8B38A8D6-D1E8-480F-9C20-809230FDFF5A}" type="sibTrans" cxnId="{0D221160-FC79-4753-9491-6657C52FFB23}">
      <dgm:prSet/>
      <dgm:spPr/>
      <dgm:t>
        <a:bodyPr/>
        <a:lstStyle/>
        <a:p>
          <a:endParaRPr lang="en-US"/>
        </a:p>
      </dgm:t>
    </dgm:pt>
    <dgm:pt modelId="{72EE4007-A2FF-409D-951C-A6DC60C211D7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99767088-ACB1-4BF6-94F9-324D3C850EA0}" type="parTrans" cxnId="{D09FBEA9-272E-47BB-98D1-DB6039D4F46E}">
      <dgm:prSet/>
      <dgm:spPr/>
    </dgm:pt>
    <dgm:pt modelId="{242A99F3-F09D-4A95-AF03-2CDD6A7A1B52}" type="sibTrans" cxnId="{D09FBEA9-272E-47BB-98D1-DB6039D4F46E}">
      <dgm:prSet/>
      <dgm:spPr/>
    </dgm:pt>
    <dgm:pt modelId="{C106517B-1175-4BB8-A7F6-A06545825D15}">
      <dgm:prSet phldrT="[Text]" phldr="0" custT="1"/>
      <dgm:spPr/>
      <dgm:t>
        <a:bodyPr/>
        <a:lstStyle/>
        <a:p>
          <a:pPr rtl="0"/>
          <a:r>
            <a:rPr lang="en-US" sz="1400" dirty="0">
              <a:solidFill>
                <a:schemeClr val="bg1"/>
              </a:solidFill>
              <a:latin typeface="Playfair Display Medium"/>
            </a:rPr>
            <a:t>APCs &amp; OPPs</a:t>
          </a:r>
        </a:p>
      </dgm:t>
    </dgm:pt>
    <dgm:pt modelId="{EF8AA904-5F53-42FB-801F-EAC2D45DBBB3}" type="parTrans" cxnId="{940EE6DE-CFCD-4239-A6C7-318E8F7EF0C6}">
      <dgm:prSet/>
      <dgm:spPr/>
    </dgm:pt>
    <dgm:pt modelId="{80B6F950-EE5D-4E58-8C15-FFA57B013FFD}" type="sibTrans" cxnId="{940EE6DE-CFCD-4239-A6C7-318E8F7EF0C6}">
      <dgm:prSet/>
      <dgm:spPr/>
    </dgm:pt>
    <dgm:pt modelId="{B8400816-C560-4868-BB7B-6B8F4B85398E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FA57A2CB-79C3-4658-813F-128258048884}" type="parTrans" cxnId="{B799934F-DC5C-4964-A5B5-3F9FA44709A5}">
      <dgm:prSet/>
      <dgm:spPr/>
    </dgm:pt>
    <dgm:pt modelId="{4C2F4A7E-8F94-47EA-8E2B-CAFE08D5D054}" type="sibTrans" cxnId="{B799934F-DC5C-4964-A5B5-3F9FA44709A5}">
      <dgm:prSet/>
      <dgm:spPr/>
    </dgm:pt>
    <dgm:pt modelId="{C8EA2E77-D0E3-4A58-83CF-C237404EA442}">
      <dgm:prSet phldrT="[Text]" phldr="0" custT="1"/>
      <dgm:spPr/>
      <dgm:t>
        <a:bodyPr/>
        <a:lstStyle/>
        <a:p>
          <a:r>
            <a:rPr lang="en-US" sz="1400" dirty="0">
              <a:solidFill>
                <a:schemeClr val="bg1"/>
              </a:solidFill>
              <a:latin typeface="Playfair Display Medium"/>
            </a:rPr>
            <a:t>EAPGs</a:t>
          </a:r>
        </a:p>
      </dgm:t>
    </dgm:pt>
    <dgm:pt modelId="{A0E21F45-5288-47A5-82CA-AF37141F3471}" type="parTrans" cxnId="{E91E6972-C22C-4EA1-9A1D-4776BC75261A}">
      <dgm:prSet/>
      <dgm:spPr/>
    </dgm:pt>
    <dgm:pt modelId="{3992F953-4C0C-4750-A340-BF8850DEED79}" type="sibTrans" cxnId="{E91E6972-C22C-4EA1-9A1D-4776BC75261A}">
      <dgm:prSet/>
      <dgm:spPr/>
    </dgm:pt>
    <dgm:pt modelId="{81FB4C81-3079-4665-8C98-5F9AF2DB704A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5ED0877F-AA57-4A5E-8C2C-DB38E0B70007}" type="parTrans" cxnId="{856A97B0-9178-48D7-BB4F-827ACD7DBDC6}">
      <dgm:prSet/>
      <dgm:spPr/>
    </dgm:pt>
    <dgm:pt modelId="{A0ADAE8C-F2EB-4FF2-B9CE-87715388B43A}" type="sibTrans" cxnId="{856A97B0-9178-48D7-BB4F-827ACD7DBDC6}">
      <dgm:prSet/>
      <dgm:spPr/>
    </dgm:pt>
    <dgm:pt modelId="{6A06AE36-4FFE-435E-BC7C-A9AF601B5D8F}">
      <dgm:prSet phldrT="[Text]" phldr="0" custT="1"/>
      <dgm:spPr/>
      <dgm:t>
        <a:bodyPr/>
        <a:lstStyle/>
        <a:p>
          <a:pPr rtl="0"/>
          <a:r>
            <a:rPr lang="en-US" sz="1400" dirty="0">
              <a:solidFill>
                <a:schemeClr val="bg1"/>
              </a:solidFill>
              <a:latin typeface="Playfair Display Medium"/>
            </a:rPr>
            <a:t>Case rate</a:t>
          </a:r>
        </a:p>
      </dgm:t>
    </dgm:pt>
    <dgm:pt modelId="{E885D7C2-A10F-4CD3-ACAC-A9D84ADB5F6F}" type="parTrans" cxnId="{765C61DB-87EF-4896-9933-826E03ADC9F0}">
      <dgm:prSet/>
      <dgm:spPr/>
    </dgm:pt>
    <dgm:pt modelId="{EE66370C-F073-42BE-8E0C-5F841D60D952}" type="sibTrans" cxnId="{765C61DB-87EF-4896-9933-826E03ADC9F0}">
      <dgm:prSet/>
      <dgm:spPr/>
    </dgm:pt>
    <dgm:pt modelId="{2BFA827F-616E-4387-972F-C53F8D32E63C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F18F5A2B-44A9-419F-B534-B7C1AFBDBCF7}" type="parTrans" cxnId="{82CDF220-B314-4632-8921-F6A23E2EECCC}">
      <dgm:prSet/>
      <dgm:spPr/>
    </dgm:pt>
    <dgm:pt modelId="{78D9D8A0-CAD4-42A3-A446-8728114EFCA7}" type="sibTrans" cxnId="{82CDF220-B314-4632-8921-F6A23E2EECCC}">
      <dgm:prSet/>
      <dgm:spPr/>
    </dgm:pt>
    <dgm:pt modelId="{252A987F-EA41-496C-8095-D7D893E1AE1A}">
      <dgm:prSet phldrT="[Text]" phldr="0" custT="1"/>
      <dgm:spPr/>
      <dgm:t>
        <a:bodyPr/>
        <a:lstStyle/>
        <a:p>
          <a:r>
            <a:rPr lang="en-US" sz="1400" dirty="0">
              <a:solidFill>
                <a:schemeClr val="bg1"/>
              </a:solidFill>
              <a:latin typeface="Playfair Display Medium"/>
            </a:rPr>
            <a:t>MS-DRGs</a:t>
          </a:r>
        </a:p>
      </dgm:t>
    </dgm:pt>
    <dgm:pt modelId="{3DE4B9C0-3393-4DB8-919A-EB9D1CB4B3D3}" type="parTrans" cxnId="{51B6EEE5-4469-48D5-8266-CF1E95EF2929}">
      <dgm:prSet/>
      <dgm:spPr/>
    </dgm:pt>
    <dgm:pt modelId="{09A6FE6C-4C2E-4FBA-8769-559BFCA32754}" type="sibTrans" cxnId="{51B6EEE5-4469-48D5-8266-CF1E95EF2929}">
      <dgm:prSet/>
      <dgm:spPr/>
    </dgm:pt>
    <dgm:pt modelId="{5380440B-B7C5-432A-950F-42A3A70800C4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99A23DC8-B3D0-4C79-8833-E9FC53061D6C}" type="parTrans" cxnId="{D01BDDBF-665B-4EE4-85C5-4C6E78995217}">
      <dgm:prSet/>
      <dgm:spPr/>
    </dgm:pt>
    <dgm:pt modelId="{B663D989-D464-4591-8890-1AF3BC8CD71D}" type="sibTrans" cxnId="{D01BDDBF-665B-4EE4-85C5-4C6E78995217}">
      <dgm:prSet/>
      <dgm:spPr/>
    </dgm:pt>
    <dgm:pt modelId="{968C0C57-5951-4DA1-B649-A5FB5D2F39EE}">
      <dgm:prSet phldrT="[Text]" phldr="0" custT="1"/>
      <dgm:spPr/>
      <dgm:t>
        <a:bodyPr/>
        <a:lstStyle/>
        <a:p>
          <a:r>
            <a:rPr lang="en-US" sz="1400" dirty="0">
              <a:solidFill>
                <a:schemeClr val="bg1"/>
              </a:solidFill>
              <a:latin typeface="Playfair Display Medium"/>
            </a:rPr>
            <a:t>APR-DRGs</a:t>
          </a:r>
        </a:p>
      </dgm:t>
    </dgm:pt>
    <dgm:pt modelId="{6A3BF772-6E39-4844-86A9-8D738F46F6C2}" type="parTrans" cxnId="{2FDD75FE-D964-45FF-80B5-B17576CFFA07}">
      <dgm:prSet/>
      <dgm:spPr/>
    </dgm:pt>
    <dgm:pt modelId="{C45AD5F3-B0BE-4BCC-B4D9-6FC595EE1FDF}" type="sibTrans" cxnId="{2FDD75FE-D964-45FF-80B5-B17576CFFA07}">
      <dgm:prSet/>
      <dgm:spPr/>
    </dgm:pt>
    <dgm:pt modelId="{DA433A0F-D49F-4CA8-9C04-8E23762D1B92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F55556DB-A1DD-4F94-B6F1-939A2779DFC4}" type="parTrans" cxnId="{23497077-AD11-41E6-B411-47189EA06CBF}">
      <dgm:prSet/>
      <dgm:spPr/>
    </dgm:pt>
    <dgm:pt modelId="{B8109728-0F97-4BC2-933B-9EB45AAE62C0}" type="sibTrans" cxnId="{23497077-AD11-41E6-B411-47189EA06CBF}">
      <dgm:prSet/>
      <dgm:spPr/>
    </dgm:pt>
    <dgm:pt modelId="{A8581CDF-1ACE-4135-9F1F-13554D40355F}">
      <dgm:prSet phldrT="[Text]" phldr="0" custT="1"/>
      <dgm:spPr/>
      <dgm:t>
        <a:bodyPr/>
        <a:lstStyle/>
        <a:p>
          <a:r>
            <a:rPr lang="en-US" sz="1250" dirty="0">
              <a:solidFill>
                <a:schemeClr val="bg1"/>
              </a:solidFill>
              <a:latin typeface="Playfair Display Medium"/>
            </a:rPr>
            <a:t>Pay-for-performance</a:t>
          </a:r>
        </a:p>
      </dgm:t>
    </dgm:pt>
    <dgm:pt modelId="{B15E7C0D-2C55-4F8F-A0DE-6565DE99BF84}" type="parTrans" cxnId="{3A62BC58-0C76-4E45-9228-DC01412BA80B}">
      <dgm:prSet/>
      <dgm:spPr/>
    </dgm:pt>
    <dgm:pt modelId="{75789FA9-B0BE-4AD2-81C8-FF6B22A615FE}" type="sibTrans" cxnId="{3A62BC58-0C76-4E45-9228-DC01412BA80B}">
      <dgm:prSet/>
      <dgm:spPr/>
    </dgm:pt>
    <dgm:pt modelId="{23A465C6-5589-49C6-A310-0B566A3B2FBD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DF1AD36F-8361-42D1-8460-5CC6AF5E7DC8}" type="parTrans" cxnId="{7342CF70-0F3E-463C-B4F0-5A3DB2D3D83A}">
      <dgm:prSet/>
      <dgm:spPr/>
    </dgm:pt>
    <dgm:pt modelId="{00AA87B1-186C-47FE-9CA2-1AE8C13FE639}" type="sibTrans" cxnId="{7342CF70-0F3E-463C-B4F0-5A3DB2D3D83A}">
      <dgm:prSet/>
      <dgm:spPr/>
    </dgm:pt>
    <dgm:pt modelId="{97F4B9EA-86DF-4D1E-BF0C-7EEB8422DD95}">
      <dgm:prSet phldrT="[Text]" phldr="0" custT="1"/>
      <dgm:spPr/>
      <dgm:t>
        <a:bodyPr/>
        <a:lstStyle/>
        <a:p>
          <a:pPr rtl="0"/>
          <a:r>
            <a:rPr lang="en-US" sz="1400" dirty="0">
              <a:solidFill>
                <a:schemeClr val="bg1"/>
              </a:solidFill>
              <a:latin typeface="Playfair Display Medium"/>
            </a:rPr>
            <a:t>TCOC/</a:t>
          </a:r>
          <a:br>
            <a:rPr lang="en-US" sz="1400" dirty="0">
              <a:solidFill>
                <a:schemeClr val="bg1"/>
              </a:solidFill>
              <a:latin typeface="Playfair Display Medium"/>
            </a:rPr>
          </a:br>
          <a:r>
            <a:rPr lang="en-US" sz="1250" dirty="0">
              <a:solidFill>
                <a:schemeClr val="bg1"/>
              </a:solidFill>
              <a:latin typeface="Playfair Display Medium"/>
            </a:rPr>
            <a:t>Affordability</a:t>
          </a:r>
        </a:p>
      </dgm:t>
    </dgm:pt>
    <dgm:pt modelId="{2C484E21-2004-4CDD-AA95-A57AB42A2A5B}" type="parTrans" cxnId="{20032465-128A-4478-821A-6899FFB6195B}">
      <dgm:prSet/>
      <dgm:spPr/>
    </dgm:pt>
    <dgm:pt modelId="{0DBE3AE2-E645-432E-8E58-49622585F160}" type="sibTrans" cxnId="{20032465-128A-4478-821A-6899FFB6195B}">
      <dgm:prSet/>
      <dgm:spPr/>
    </dgm:pt>
    <dgm:pt modelId="{438051BE-42B8-4CCC-BD54-AD865977F8B1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92B58303-D56A-43A9-B72C-D6B39C3B33D9}" type="parTrans" cxnId="{DA59719F-6A4D-4505-A559-3E0EC513F958}">
      <dgm:prSet/>
      <dgm:spPr/>
    </dgm:pt>
    <dgm:pt modelId="{B712B21F-775F-4083-AB06-9AAE8744CB7E}" type="sibTrans" cxnId="{DA59719F-6A4D-4505-A559-3E0EC513F958}">
      <dgm:prSet/>
      <dgm:spPr/>
    </dgm:pt>
    <dgm:pt modelId="{65A584D5-1291-4BD3-A4DA-2C8BEA59BF5E}">
      <dgm:prSet phldrT="[Text]" phldr="0" custT="1"/>
      <dgm:spPr/>
      <dgm:t>
        <a:bodyPr/>
        <a:lstStyle/>
        <a:p>
          <a:r>
            <a:rPr lang="en-US" sz="1400" dirty="0">
              <a:solidFill>
                <a:schemeClr val="bg1"/>
              </a:solidFill>
              <a:latin typeface="Playfair Display Medium"/>
            </a:rPr>
            <a:t>Capitation</a:t>
          </a:r>
        </a:p>
      </dgm:t>
    </dgm:pt>
    <dgm:pt modelId="{999BA66A-AB37-4F1B-9F08-66C3B3378B5E}" type="parTrans" cxnId="{21C22DFA-DB96-4047-BE18-A2C1D10199C5}">
      <dgm:prSet/>
      <dgm:spPr/>
    </dgm:pt>
    <dgm:pt modelId="{87F58410-1118-4576-B37E-06731FF148CE}" type="sibTrans" cxnId="{21C22DFA-DB96-4047-BE18-A2C1D10199C5}">
      <dgm:prSet/>
      <dgm:spPr/>
    </dgm:pt>
    <dgm:pt modelId="{B837DA7F-3B71-422C-BF52-E165F992DFB4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chemeClr val="bg1"/>
              </a:solidFill>
              <a:latin typeface="Playfair Display Medium"/>
            </a:rPr>
            <a:t> </a:t>
          </a:r>
        </a:p>
      </dgm:t>
    </dgm:pt>
    <dgm:pt modelId="{315E3C26-F218-476D-B28C-C05491270124}" type="parTrans" cxnId="{15DB4B94-2FF3-4622-9EE8-DF4C88BA7D7E}">
      <dgm:prSet/>
      <dgm:spPr/>
    </dgm:pt>
    <dgm:pt modelId="{59273176-7D5F-4772-9B14-415086B90E4C}" type="sibTrans" cxnId="{15DB4B94-2FF3-4622-9EE8-DF4C88BA7D7E}">
      <dgm:prSet/>
      <dgm:spPr/>
    </dgm:pt>
    <dgm:pt modelId="{E5057531-DBB1-4DC6-BD26-F26CC1E53ACE}" type="pres">
      <dgm:prSet presAssocID="{F81B0C76-E28C-47C2-BE5B-053ED56E5D2A}" presName="Name0" presStyleCnt="0">
        <dgm:presLayoutVars>
          <dgm:animLvl val="lvl"/>
          <dgm:resizeHandles val="exact"/>
        </dgm:presLayoutVars>
      </dgm:prSet>
      <dgm:spPr/>
    </dgm:pt>
    <dgm:pt modelId="{31C97B17-6F15-408B-BE03-EA861704C5BC}" type="pres">
      <dgm:prSet presAssocID="{6D0530E6-1DD9-4EDB-A8F1-99DA74F07555}" presName="composite" presStyleCnt="0"/>
      <dgm:spPr/>
    </dgm:pt>
    <dgm:pt modelId="{691EE490-90E9-476A-AC4F-5867AE41135D}" type="pres">
      <dgm:prSet presAssocID="{6D0530E6-1DD9-4EDB-A8F1-99DA74F07555}" presName="L" presStyleLbl="solidFgAcc1" presStyleIdx="0" presStyleCnt="11">
        <dgm:presLayoutVars>
          <dgm:chMax val="0"/>
          <dgm:chPref val="0"/>
        </dgm:presLayoutVars>
      </dgm:prSet>
      <dgm:spPr/>
    </dgm:pt>
    <dgm:pt modelId="{8DDC1605-FF71-4FAA-83CE-B0C4D42BF421}" type="pres">
      <dgm:prSet presAssocID="{6D0530E6-1DD9-4EDB-A8F1-99DA74F07555}" presName="parTx" presStyleLbl="alignNode1" presStyleIdx="0" presStyleCnt="11">
        <dgm:presLayoutVars>
          <dgm:chMax val="0"/>
          <dgm:chPref val="0"/>
          <dgm:bulletEnabled val="1"/>
        </dgm:presLayoutVars>
      </dgm:prSet>
      <dgm:spPr/>
    </dgm:pt>
    <dgm:pt modelId="{C388D585-CA40-49A0-AB5D-236307100049}" type="pres">
      <dgm:prSet presAssocID="{6D0530E6-1DD9-4EDB-A8F1-99DA74F07555}" presName="desTx" presStyleLbl="revTx" presStyleIdx="0" presStyleCnt="11">
        <dgm:presLayoutVars>
          <dgm:chMax val="0"/>
          <dgm:chPref val="0"/>
          <dgm:bulletEnabled val="1"/>
        </dgm:presLayoutVars>
      </dgm:prSet>
      <dgm:spPr/>
    </dgm:pt>
    <dgm:pt modelId="{7C953501-EDF5-47A1-91C2-78C19D4650F7}" type="pres">
      <dgm:prSet presAssocID="{6D0530E6-1DD9-4EDB-A8F1-99DA74F07555}" presName="EmptyPlaceHolder" presStyleCnt="0"/>
      <dgm:spPr/>
    </dgm:pt>
    <dgm:pt modelId="{2295B5C8-DCCD-4105-9605-B274CDD2DD10}" type="pres">
      <dgm:prSet presAssocID="{B38A42CE-1904-4BCB-9249-441888058B7F}" presName="space" presStyleCnt="0"/>
      <dgm:spPr/>
    </dgm:pt>
    <dgm:pt modelId="{BCC6183F-588F-4300-A2E2-81184E9EF2ED}" type="pres">
      <dgm:prSet presAssocID="{B837DA7F-3B71-422C-BF52-E165F992DFB4}" presName="composite" presStyleCnt="0"/>
      <dgm:spPr/>
    </dgm:pt>
    <dgm:pt modelId="{8560BDBA-B6D0-4180-9207-EC5C85E7FD9D}" type="pres">
      <dgm:prSet presAssocID="{B837DA7F-3B71-422C-BF52-E165F992DFB4}" presName="L" presStyleLbl="solidFgAcc1" presStyleIdx="1" presStyleCnt="11">
        <dgm:presLayoutVars>
          <dgm:chMax val="0"/>
          <dgm:chPref val="0"/>
        </dgm:presLayoutVars>
      </dgm:prSet>
      <dgm:spPr/>
    </dgm:pt>
    <dgm:pt modelId="{C7E904D2-4D40-483F-A6D9-BD5C41903FC9}" type="pres">
      <dgm:prSet presAssocID="{B837DA7F-3B71-422C-BF52-E165F992DFB4}" presName="parTx" presStyleLbl="alignNode1" presStyleIdx="1" presStyleCnt="11">
        <dgm:presLayoutVars>
          <dgm:chMax val="0"/>
          <dgm:chPref val="0"/>
          <dgm:bulletEnabled val="1"/>
        </dgm:presLayoutVars>
      </dgm:prSet>
      <dgm:spPr/>
    </dgm:pt>
    <dgm:pt modelId="{5C12D129-3D28-4EF4-AA9B-4F82409C9E97}" type="pres">
      <dgm:prSet presAssocID="{B837DA7F-3B71-422C-BF52-E165F992DFB4}" presName="desTx" presStyleLbl="revTx" presStyleIdx="1" presStyleCnt="11">
        <dgm:presLayoutVars>
          <dgm:chMax val="0"/>
          <dgm:chPref val="0"/>
          <dgm:bulletEnabled val="1"/>
        </dgm:presLayoutVars>
      </dgm:prSet>
      <dgm:spPr/>
    </dgm:pt>
    <dgm:pt modelId="{18DE622F-5111-49E7-8A55-3E8FA714EB66}" type="pres">
      <dgm:prSet presAssocID="{B837DA7F-3B71-422C-BF52-E165F992DFB4}" presName="EmptyPlaceHolder" presStyleCnt="0"/>
      <dgm:spPr/>
    </dgm:pt>
    <dgm:pt modelId="{2AA8006C-985A-4E18-A0FA-E3E910CDED3B}" type="pres">
      <dgm:prSet presAssocID="{59273176-7D5F-4772-9B14-415086B90E4C}" presName="space" presStyleCnt="0"/>
      <dgm:spPr/>
    </dgm:pt>
    <dgm:pt modelId="{226CA3B3-6A0C-4968-8D15-477BABF6165E}" type="pres">
      <dgm:prSet presAssocID="{8DEA92F0-9E12-4879-A357-7178C8DA4D25}" presName="composite" presStyleCnt="0"/>
      <dgm:spPr/>
    </dgm:pt>
    <dgm:pt modelId="{259434AB-A560-45B8-A6D9-88F321C62D8A}" type="pres">
      <dgm:prSet presAssocID="{8DEA92F0-9E12-4879-A357-7178C8DA4D25}" presName="L" presStyleLbl="solidFgAcc1" presStyleIdx="2" presStyleCnt="11">
        <dgm:presLayoutVars>
          <dgm:chMax val="0"/>
          <dgm:chPref val="0"/>
        </dgm:presLayoutVars>
      </dgm:prSet>
      <dgm:spPr/>
    </dgm:pt>
    <dgm:pt modelId="{9AD1C2DA-3928-4559-A99E-7F8DB7CA44C6}" type="pres">
      <dgm:prSet presAssocID="{8DEA92F0-9E12-4879-A357-7178C8DA4D25}" presName="parTx" presStyleLbl="alignNode1" presStyleIdx="2" presStyleCnt="11">
        <dgm:presLayoutVars>
          <dgm:chMax val="0"/>
          <dgm:chPref val="0"/>
          <dgm:bulletEnabled val="1"/>
        </dgm:presLayoutVars>
      </dgm:prSet>
      <dgm:spPr/>
    </dgm:pt>
    <dgm:pt modelId="{5392B282-CA78-4EB1-A601-EF7479612764}" type="pres">
      <dgm:prSet presAssocID="{8DEA92F0-9E12-4879-A357-7178C8DA4D25}" presName="desTx" presStyleLbl="revTx" presStyleIdx="2" presStyleCnt="11">
        <dgm:presLayoutVars>
          <dgm:chMax val="0"/>
          <dgm:chPref val="0"/>
          <dgm:bulletEnabled val="1"/>
        </dgm:presLayoutVars>
      </dgm:prSet>
      <dgm:spPr/>
    </dgm:pt>
    <dgm:pt modelId="{9FBF35F4-0F38-4926-8573-32BE6B8B049E}" type="pres">
      <dgm:prSet presAssocID="{8DEA92F0-9E12-4879-A357-7178C8DA4D25}" presName="EmptyPlaceHolder" presStyleCnt="0"/>
      <dgm:spPr/>
    </dgm:pt>
    <dgm:pt modelId="{E94C65D8-00A0-4E5B-8518-20CBF0F00B3C}" type="pres">
      <dgm:prSet presAssocID="{9CA27012-EE80-4FDF-89AF-023F9BEB2ABB}" presName="space" presStyleCnt="0"/>
      <dgm:spPr/>
    </dgm:pt>
    <dgm:pt modelId="{BD12F20D-2924-46ED-A3B6-B23D15B747F1}" type="pres">
      <dgm:prSet presAssocID="{72EE4007-A2FF-409D-951C-A6DC60C211D7}" presName="composite" presStyleCnt="0"/>
      <dgm:spPr/>
    </dgm:pt>
    <dgm:pt modelId="{0B95CFC4-D57C-4CBD-BEFB-9701D27B53B1}" type="pres">
      <dgm:prSet presAssocID="{72EE4007-A2FF-409D-951C-A6DC60C211D7}" presName="L" presStyleLbl="solidFgAcc1" presStyleIdx="3" presStyleCnt="11">
        <dgm:presLayoutVars>
          <dgm:chMax val="0"/>
          <dgm:chPref val="0"/>
        </dgm:presLayoutVars>
      </dgm:prSet>
      <dgm:spPr/>
    </dgm:pt>
    <dgm:pt modelId="{6DD9C68B-7855-451F-A0F9-ED652F726AE0}" type="pres">
      <dgm:prSet presAssocID="{72EE4007-A2FF-409D-951C-A6DC60C211D7}" presName="parTx" presStyleLbl="alignNode1" presStyleIdx="3" presStyleCnt="11">
        <dgm:presLayoutVars>
          <dgm:chMax val="0"/>
          <dgm:chPref val="0"/>
          <dgm:bulletEnabled val="1"/>
        </dgm:presLayoutVars>
      </dgm:prSet>
      <dgm:spPr/>
    </dgm:pt>
    <dgm:pt modelId="{68EC1182-60E2-4FB1-AC5B-CD165C3D47DB}" type="pres">
      <dgm:prSet presAssocID="{72EE4007-A2FF-409D-951C-A6DC60C211D7}" presName="desTx" presStyleLbl="revTx" presStyleIdx="3" presStyleCnt="11">
        <dgm:presLayoutVars>
          <dgm:chMax val="0"/>
          <dgm:chPref val="0"/>
          <dgm:bulletEnabled val="1"/>
        </dgm:presLayoutVars>
      </dgm:prSet>
      <dgm:spPr/>
    </dgm:pt>
    <dgm:pt modelId="{4091C917-1234-41CA-974A-098F1C67DD58}" type="pres">
      <dgm:prSet presAssocID="{72EE4007-A2FF-409D-951C-A6DC60C211D7}" presName="EmptyPlaceHolder" presStyleCnt="0"/>
      <dgm:spPr/>
    </dgm:pt>
    <dgm:pt modelId="{934EACF9-D30F-4EF4-8B00-27B9E602041C}" type="pres">
      <dgm:prSet presAssocID="{242A99F3-F09D-4A95-AF03-2CDD6A7A1B52}" presName="space" presStyleCnt="0"/>
      <dgm:spPr/>
    </dgm:pt>
    <dgm:pt modelId="{51819769-B95A-43BE-B96E-F58BE45BDDE4}" type="pres">
      <dgm:prSet presAssocID="{B8400816-C560-4868-BB7B-6B8F4B85398E}" presName="composite" presStyleCnt="0"/>
      <dgm:spPr/>
    </dgm:pt>
    <dgm:pt modelId="{02B20D16-6BB7-43DE-943E-BB605715DD66}" type="pres">
      <dgm:prSet presAssocID="{B8400816-C560-4868-BB7B-6B8F4B85398E}" presName="L" presStyleLbl="solidFgAcc1" presStyleIdx="4" presStyleCnt="11">
        <dgm:presLayoutVars>
          <dgm:chMax val="0"/>
          <dgm:chPref val="0"/>
        </dgm:presLayoutVars>
      </dgm:prSet>
      <dgm:spPr/>
    </dgm:pt>
    <dgm:pt modelId="{D6AD75BE-F13C-4D19-9340-3EF9D408BB41}" type="pres">
      <dgm:prSet presAssocID="{B8400816-C560-4868-BB7B-6B8F4B85398E}" presName="parTx" presStyleLbl="alignNode1" presStyleIdx="4" presStyleCnt="11">
        <dgm:presLayoutVars>
          <dgm:chMax val="0"/>
          <dgm:chPref val="0"/>
          <dgm:bulletEnabled val="1"/>
        </dgm:presLayoutVars>
      </dgm:prSet>
      <dgm:spPr/>
    </dgm:pt>
    <dgm:pt modelId="{C94C0871-8FD5-44AA-B384-16135BF1A491}" type="pres">
      <dgm:prSet presAssocID="{B8400816-C560-4868-BB7B-6B8F4B85398E}" presName="desTx" presStyleLbl="revTx" presStyleIdx="4" presStyleCnt="11">
        <dgm:presLayoutVars>
          <dgm:chMax val="0"/>
          <dgm:chPref val="0"/>
          <dgm:bulletEnabled val="1"/>
        </dgm:presLayoutVars>
      </dgm:prSet>
      <dgm:spPr/>
    </dgm:pt>
    <dgm:pt modelId="{FCDFC58E-173F-4684-A027-788B95B67344}" type="pres">
      <dgm:prSet presAssocID="{B8400816-C560-4868-BB7B-6B8F4B85398E}" presName="EmptyPlaceHolder" presStyleCnt="0"/>
      <dgm:spPr/>
    </dgm:pt>
    <dgm:pt modelId="{50D1B32D-BEED-4C99-846F-98A5DCA540B9}" type="pres">
      <dgm:prSet presAssocID="{4C2F4A7E-8F94-47EA-8E2B-CAFE08D5D054}" presName="space" presStyleCnt="0"/>
      <dgm:spPr/>
    </dgm:pt>
    <dgm:pt modelId="{023BE7DB-30D0-4C63-B329-3A63150B3F2E}" type="pres">
      <dgm:prSet presAssocID="{81FB4C81-3079-4665-8C98-5F9AF2DB704A}" presName="composite" presStyleCnt="0"/>
      <dgm:spPr/>
    </dgm:pt>
    <dgm:pt modelId="{CF77C56D-5288-4A5E-968D-AF528E1487B5}" type="pres">
      <dgm:prSet presAssocID="{81FB4C81-3079-4665-8C98-5F9AF2DB704A}" presName="L" presStyleLbl="solidFgAcc1" presStyleIdx="5" presStyleCnt="11">
        <dgm:presLayoutVars>
          <dgm:chMax val="0"/>
          <dgm:chPref val="0"/>
        </dgm:presLayoutVars>
      </dgm:prSet>
      <dgm:spPr/>
    </dgm:pt>
    <dgm:pt modelId="{3BB69C35-0EF5-455A-B762-BB1BCBAEF634}" type="pres">
      <dgm:prSet presAssocID="{81FB4C81-3079-4665-8C98-5F9AF2DB704A}" presName="parTx" presStyleLbl="alignNode1" presStyleIdx="5" presStyleCnt="11">
        <dgm:presLayoutVars>
          <dgm:chMax val="0"/>
          <dgm:chPref val="0"/>
          <dgm:bulletEnabled val="1"/>
        </dgm:presLayoutVars>
      </dgm:prSet>
      <dgm:spPr/>
    </dgm:pt>
    <dgm:pt modelId="{C7C48E86-2B34-49CB-A4C9-4562E5A6C12C}" type="pres">
      <dgm:prSet presAssocID="{81FB4C81-3079-4665-8C98-5F9AF2DB704A}" presName="desTx" presStyleLbl="revTx" presStyleIdx="5" presStyleCnt="11">
        <dgm:presLayoutVars>
          <dgm:chMax val="0"/>
          <dgm:chPref val="0"/>
          <dgm:bulletEnabled val="1"/>
        </dgm:presLayoutVars>
      </dgm:prSet>
      <dgm:spPr/>
    </dgm:pt>
    <dgm:pt modelId="{80E5E82A-E6EB-4681-BE21-3709249F1781}" type="pres">
      <dgm:prSet presAssocID="{81FB4C81-3079-4665-8C98-5F9AF2DB704A}" presName="EmptyPlaceHolder" presStyleCnt="0"/>
      <dgm:spPr/>
    </dgm:pt>
    <dgm:pt modelId="{EB0F951E-06FF-473D-BA0B-7E910FB8BC07}" type="pres">
      <dgm:prSet presAssocID="{A0ADAE8C-F2EB-4FF2-B9CE-87715388B43A}" presName="space" presStyleCnt="0"/>
      <dgm:spPr/>
    </dgm:pt>
    <dgm:pt modelId="{94C19ABD-FFFF-4581-83CE-A73FE7E72341}" type="pres">
      <dgm:prSet presAssocID="{2BFA827F-616E-4387-972F-C53F8D32E63C}" presName="composite" presStyleCnt="0"/>
      <dgm:spPr/>
    </dgm:pt>
    <dgm:pt modelId="{44BB0ECA-41AF-4D21-AFBB-1AEBD1754295}" type="pres">
      <dgm:prSet presAssocID="{2BFA827F-616E-4387-972F-C53F8D32E63C}" presName="L" presStyleLbl="solidFgAcc1" presStyleIdx="6" presStyleCnt="11">
        <dgm:presLayoutVars>
          <dgm:chMax val="0"/>
          <dgm:chPref val="0"/>
        </dgm:presLayoutVars>
      </dgm:prSet>
      <dgm:spPr/>
    </dgm:pt>
    <dgm:pt modelId="{3868ABEA-B1BA-4C1F-B10A-850B8CA45766}" type="pres">
      <dgm:prSet presAssocID="{2BFA827F-616E-4387-972F-C53F8D32E63C}" presName="parTx" presStyleLbl="alignNode1" presStyleIdx="6" presStyleCnt="11">
        <dgm:presLayoutVars>
          <dgm:chMax val="0"/>
          <dgm:chPref val="0"/>
          <dgm:bulletEnabled val="1"/>
        </dgm:presLayoutVars>
      </dgm:prSet>
      <dgm:spPr/>
    </dgm:pt>
    <dgm:pt modelId="{E29E1BC9-332C-4817-A8AA-CAC0209B5402}" type="pres">
      <dgm:prSet presAssocID="{2BFA827F-616E-4387-972F-C53F8D32E63C}" presName="desTx" presStyleLbl="revTx" presStyleIdx="6" presStyleCnt="11">
        <dgm:presLayoutVars>
          <dgm:chMax val="0"/>
          <dgm:chPref val="0"/>
          <dgm:bulletEnabled val="1"/>
        </dgm:presLayoutVars>
      </dgm:prSet>
      <dgm:spPr/>
    </dgm:pt>
    <dgm:pt modelId="{BB4D432A-B916-46A2-8D2C-2206E2C201CF}" type="pres">
      <dgm:prSet presAssocID="{2BFA827F-616E-4387-972F-C53F8D32E63C}" presName="EmptyPlaceHolder" presStyleCnt="0"/>
      <dgm:spPr/>
    </dgm:pt>
    <dgm:pt modelId="{5AEF673C-9D17-4F22-A02A-CBE812A61525}" type="pres">
      <dgm:prSet presAssocID="{78D9D8A0-CAD4-42A3-A446-8728114EFCA7}" presName="space" presStyleCnt="0"/>
      <dgm:spPr/>
    </dgm:pt>
    <dgm:pt modelId="{CC3085EE-6E2F-4496-A9C2-36875CCA67C2}" type="pres">
      <dgm:prSet presAssocID="{5380440B-B7C5-432A-950F-42A3A70800C4}" presName="composite" presStyleCnt="0"/>
      <dgm:spPr/>
    </dgm:pt>
    <dgm:pt modelId="{13DE25BD-4511-458B-93EB-CE8919536E7C}" type="pres">
      <dgm:prSet presAssocID="{5380440B-B7C5-432A-950F-42A3A70800C4}" presName="L" presStyleLbl="solidFgAcc1" presStyleIdx="7" presStyleCnt="11">
        <dgm:presLayoutVars>
          <dgm:chMax val="0"/>
          <dgm:chPref val="0"/>
        </dgm:presLayoutVars>
      </dgm:prSet>
      <dgm:spPr/>
    </dgm:pt>
    <dgm:pt modelId="{CFA6E637-4F84-405A-BC72-258B8B3FBE64}" type="pres">
      <dgm:prSet presAssocID="{5380440B-B7C5-432A-950F-42A3A70800C4}" presName="parTx" presStyleLbl="alignNode1" presStyleIdx="7" presStyleCnt="11">
        <dgm:presLayoutVars>
          <dgm:chMax val="0"/>
          <dgm:chPref val="0"/>
          <dgm:bulletEnabled val="1"/>
        </dgm:presLayoutVars>
      </dgm:prSet>
      <dgm:spPr/>
    </dgm:pt>
    <dgm:pt modelId="{F5630B86-3C97-493E-8AEB-F4D884E2AD3C}" type="pres">
      <dgm:prSet presAssocID="{5380440B-B7C5-432A-950F-42A3A70800C4}" presName="desTx" presStyleLbl="revTx" presStyleIdx="7" presStyleCnt="11">
        <dgm:presLayoutVars>
          <dgm:chMax val="0"/>
          <dgm:chPref val="0"/>
          <dgm:bulletEnabled val="1"/>
        </dgm:presLayoutVars>
      </dgm:prSet>
      <dgm:spPr/>
    </dgm:pt>
    <dgm:pt modelId="{E534FA18-3E0A-4EB2-82AF-80D81725D546}" type="pres">
      <dgm:prSet presAssocID="{5380440B-B7C5-432A-950F-42A3A70800C4}" presName="EmptyPlaceHolder" presStyleCnt="0"/>
      <dgm:spPr/>
    </dgm:pt>
    <dgm:pt modelId="{66BFC0F8-F833-43DA-85AC-FF79FDCA02B9}" type="pres">
      <dgm:prSet presAssocID="{B663D989-D464-4591-8890-1AF3BC8CD71D}" presName="space" presStyleCnt="0"/>
      <dgm:spPr/>
    </dgm:pt>
    <dgm:pt modelId="{4C513AFC-C3D2-4F80-885F-19A90FBB6378}" type="pres">
      <dgm:prSet presAssocID="{DA433A0F-D49F-4CA8-9C04-8E23762D1B92}" presName="composite" presStyleCnt="0"/>
      <dgm:spPr/>
    </dgm:pt>
    <dgm:pt modelId="{D00AD30B-7036-4B85-80F9-72BC95404B96}" type="pres">
      <dgm:prSet presAssocID="{DA433A0F-D49F-4CA8-9C04-8E23762D1B92}" presName="L" presStyleLbl="solidFgAcc1" presStyleIdx="8" presStyleCnt="11">
        <dgm:presLayoutVars>
          <dgm:chMax val="0"/>
          <dgm:chPref val="0"/>
        </dgm:presLayoutVars>
      </dgm:prSet>
      <dgm:spPr/>
    </dgm:pt>
    <dgm:pt modelId="{AAF3C45E-AC57-4203-AB66-E20B49877A84}" type="pres">
      <dgm:prSet presAssocID="{DA433A0F-D49F-4CA8-9C04-8E23762D1B92}" presName="parTx" presStyleLbl="alignNode1" presStyleIdx="8" presStyleCnt="11">
        <dgm:presLayoutVars>
          <dgm:chMax val="0"/>
          <dgm:chPref val="0"/>
          <dgm:bulletEnabled val="1"/>
        </dgm:presLayoutVars>
      </dgm:prSet>
      <dgm:spPr/>
    </dgm:pt>
    <dgm:pt modelId="{18AB3A5F-1E16-44F1-A870-98A900BE4873}" type="pres">
      <dgm:prSet presAssocID="{DA433A0F-D49F-4CA8-9C04-8E23762D1B92}" presName="desTx" presStyleLbl="revTx" presStyleIdx="8" presStyleCnt="11">
        <dgm:presLayoutVars>
          <dgm:chMax val="0"/>
          <dgm:chPref val="0"/>
          <dgm:bulletEnabled val="1"/>
        </dgm:presLayoutVars>
      </dgm:prSet>
      <dgm:spPr/>
    </dgm:pt>
    <dgm:pt modelId="{F363FE27-6AC7-4D18-AAF7-3918390BD50A}" type="pres">
      <dgm:prSet presAssocID="{DA433A0F-D49F-4CA8-9C04-8E23762D1B92}" presName="EmptyPlaceHolder" presStyleCnt="0"/>
      <dgm:spPr/>
    </dgm:pt>
    <dgm:pt modelId="{DDFCE2EE-EFCB-4677-8D2A-837ED4D35D72}" type="pres">
      <dgm:prSet presAssocID="{B8109728-0F97-4BC2-933B-9EB45AAE62C0}" presName="space" presStyleCnt="0"/>
      <dgm:spPr/>
    </dgm:pt>
    <dgm:pt modelId="{1B5E32B3-9AC7-4C94-8E2A-F51853860BE5}" type="pres">
      <dgm:prSet presAssocID="{23A465C6-5589-49C6-A310-0B566A3B2FBD}" presName="composite" presStyleCnt="0"/>
      <dgm:spPr/>
    </dgm:pt>
    <dgm:pt modelId="{C9D7DADE-C338-4E42-9D41-FB08AC2D1B00}" type="pres">
      <dgm:prSet presAssocID="{23A465C6-5589-49C6-A310-0B566A3B2FBD}" presName="L" presStyleLbl="solidFgAcc1" presStyleIdx="9" presStyleCnt="11">
        <dgm:presLayoutVars>
          <dgm:chMax val="0"/>
          <dgm:chPref val="0"/>
        </dgm:presLayoutVars>
      </dgm:prSet>
      <dgm:spPr/>
    </dgm:pt>
    <dgm:pt modelId="{0DE70A19-8458-4CF4-84DF-5F3309737534}" type="pres">
      <dgm:prSet presAssocID="{23A465C6-5589-49C6-A310-0B566A3B2FBD}" presName="parTx" presStyleLbl="alignNode1" presStyleIdx="9" presStyleCnt="11">
        <dgm:presLayoutVars>
          <dgm:chMax val="0"/>
          <dgm:chPref val="0"/>
          <dgm:bulletEnabled val="1"/>
        </dgm:presLayoutVars>
      </dgm:prSet>
      <dgm:spPr/>
    </dgm:pt>
    <dgm:pt modelId="{FCA78C60-CA90-4252-BCC8-D3250DF93A97}" type="pres">
      <dgm:prSet presAssocID="{23A465C6-5589-49C6-A310-0B566A3B2FBD}" presName="desTx" presStyleLbl="revTx" presStyleIdx="9" presStyleCnt="11">
        <dgm:presLayoutVars>
          <dgm:chMax val="0"/>
          <dgm:chPref val="0"/>
          <dgm:bulletEnabled val="1"/>
        </dgm:presLayoutVars>
      </dgm:prSet>
      <dgm:spPr/>
    </dgm:pt>
    <dgm:pt modelId="{6EA37F8A-4D35-420B-938F-51E50D7BCCAD}" type="pres">
      <dgm:prSet presAssocID="{23A465C6-5589-49C6-A310-0B566A3B2FBD}" presName="EmptyPlaceHolder" presStyleCnt="0"/>
      <dgm:spPr/>
    </dgm:pt>
    <dgm:pt modelId="{5966A832-6A75-4C70-8715-93AA8DDDA3B1}" type="pres">
      <dgm:prSet presAssocID="{00AA87B1-186C-47FE-9CA2-1AE8C13FE639}" presName="space" presStyleCnt="0"/>
      <dgm:spPr/>
    </dgm:pt>
    <dgm:pt modelId="{6639269C-EBBE-4558-9D71-3BF6DAEE8F5D}" type="pres">
      <dgm:prSet presAssocID="{438051BE-42B8-4CCC-BD54-AD865977F8B1}" presName="composite" presStyleCnt="0"/>
      <dgm:spPr/>
    </dgm:pt>
    <dgm:pt modelId="{29069A35-478E-455F-B7C7-2AAAF5C353F2}" type="pres">
      <dgm:prSet presAssocID="{438051BE-42B8-4CCC-BD54-AD865977F8B1}" presName="L" presStyleLbl="solidFgAcc1" presStyleIdx="10" presStyleCnt="11">
        <dgm:presLayoutVars>
          <dgm:chMax val="0"/>
          <dgm:chPref val="0"/>
        </dgm:presLayoutVars>
      </dgm:prSet>
      <dgm:spPr/>
    </dgm:pt>
    <dgm:pt modelId="{51EC8693-EB8F-49F3-93C0-F521948A7CA0}" type="pres">
      <dgm:prSet presAssocID="{438051BE-42B8-4CCC-BD54-AD865977F8B1}" presName="parTx" presStyleLbl="alignNode1" presStyleIdx="10" presStyleCnt="11">
        <dgm:presLayoutVars>
          <dgm:chMax val="0"/>
          <dgm:chPref val="0"/>
          <dgm:bulletEnabled val="1"/>
        </dgm:presLayoutVars>
      </dgm:prSet>
      <dgm:spPr/>
    </dgm:pt>
    <dgm:pt modelId="{7C23D189-2CB7-4249-96D1-B866365C8280}" type="pres">
      <dgm:prSet presAssocID="{438051BE-42B8-4CCC-BD54-AD865977F8B1}" presName="desTx" presStyleLbl="revTx" presStyleIdx="10" presStyleCnt="11">
        <dgm:presLayoutVars>
          <dgm:chMax val="0"/>
          <dgm:chPref val="0"/>
          <dgm:bulletEnabled val="1"/>
        </dgm:presLayoutVars>
      </dgm:prSet>
      <dgm:spPr/>
    </dgm:pt>
    <dgm:pt modelId="{91292047-5B4A-447B-BDB4-683F19094DC6}" type="pres">
      <dgm:prSet presAssocID="{438051BE-42B8-4CCC-BD54-AD865977F8B1}" presName="EmptyPlaceHolder" presStyleCnt="0"/>
      <dgm:spPr/>
    </dgm:pt>
  </dgm:ptLst>
  <dgm:cxnLst>
    <dgm:cxn modelId="{E9D5350D-592C-4901-8A10-260204B35757}" type="presOf" srcId="{F81B0C76-E28C-47C2-BE5B-053ED56E5D2A}" destId="{E5057531-DBB1-4DC6-BD26-F26CC1E53ACE}" srcOrd="0" destOrd="0" presId="urn:microsoft.com/office/officeart/2016/7/layout/AccentHomeChevronProcess"/>
    <dgm:cxn modelId="{D8C3E417-4DB9-413F-A188-50878F0E34F8}" type="presOf" srcId="{252A987F-EA41-496C-8095-D7D893E1AE1A}" destId="{E29E1BC9-332C-4817-A8AA-CAC0209B5402}" srcOrd="0" destOrd="0" presId="urn:microsoft.com/office/officeart/2016/7/layout/AccentHomeChevronProcess"/>
    <dgm:cxn modelId="{82CDF220-B314-4632-8921-F6A23E2EECCC}" srcId="{F81B0C76-E28C-47C2-BE5B-053ED56E5D2A}" destId="{2BFA827F-616E-4387-972F-C53F8D32E63C}" srcOrd="6" destOrd="0" parTransId="{F18F5A2B-44A9-419F-B534-B7C1AFBDBCF7}" sibTransId="{78D9D8A0-CAD4-42A3-A446-8728114EFCA7}"/>
    <dgm:cxn modelId="{00918D21-2199-4A2A-9CEE-121A20B3A85C}" type="presOf" srcId="{65A584D5-1291-4BD3-A4DA-2C8BEA59BF5E}" destId="{7C23D189-2CB7-4249-96D1-B866365C8280}" srcOrd="0" destOrd="0" presId="urn:microsoft.com/office/officeart/2016/7/layout/AccentHomeChevronProcess"/>
    <dgm:cxn modelId="{42DEB02E-9613-4ED6-8E9A-AE185578516E}" type="presOf" srcId="{8DEA92F0-9E12-4879-A357-7178C8DA4D25}" destId="{9AD1C2DA-3928-4559-A99E-7F8DB7CA44C6}" srcOrd="0" destOrd="0" presId="urn:microsoft.com/office/officeart/2016/7/layout/AccentHomeChevronProcess"/>
    <dgm:cxn modelId="{5EC78339-E22A-4CAB-8463-CF4C5097F281}" type="presOf" srcId="{97F4B9EA-86DF-4D1E-BF0C-7EEB8422DD95}" destId="{FCA78C60-CA90-4252-BCC8-D3250DF93A97}" srcOrd="0" destOrd="0" presId="urn:microsoft.com/office/officeart/2016/7/layout/AccentHomeChevronProcess"/>
    <dgm:cxn modelId="{B145C840-1783-4731-9B6C-76371FCA215D}" type="presOf" srcId="{4C92FF57-475A-45A9-94CD-8EC09245EFE6}" destId="{5C12D129-3D28-4EF4-AA9B-4F82409C9E97}" srcOrd="0" destOrd="0" presId="urn:microsoft.com/office/officeart/2016/7/layout/AccentHomeChevronProcess"/>
    <dgm:cxn modelId="{A49B8C5D-6D83-4C8E-8353-DD23B80A921C}" type="presOf" srcId="{72EE4007-A2FF-409D-951C-A6DC60C211D7}" destId="{6DD9C68B-7855-451F-A0F9-ED652F726AE0}" srcOrd="0" destOrd="0" presId="urn:microsoft.com/office/officeart/2016/7/layout/AccentHomeChevronProcess"/>
    <dgm:cxn modelId="{0D221160-FC79-4753-9491-6657C52FFB23}" srcId="{8DEA92F0-9E12-4879-A357-7178C8DA4D25}" destId="{FFB7FC6D-097C-4AD6-8B0A-63232DC02C14}" srcOrd="0" destOrd="0" parTransId="{8307BE96-1210-4FB2-A966-D6DC7915D0AF}" sibTransId="{8B38A8D6-D1E8-480F-9C20-809230FDFF5A}"/>
    <dgm:cxn modelId="{A7BDBE63-71F3-42D0-8E26-DCD9D50AAF20}" srcId="{B837DA7F-3B71-422C-BF52-E165F992DFB4}" destId="{4C92FF57-475A-45A9-94CD-8EC09245EFE6}" srcOrd="0" destOrd="0" parTransId="{BE150DAC-B8A5-4DBC-B960-E23DBDF86EED}" sibTransId="{781EBB42-D23D-45A0-86FE-A39FA4C775A9}"/>
    <dgm:cxn modelId="{20032465-128A-4478-821A-6899FFB6195B}" srcId="{23A465C6-5589-49C6-A310-0B566A3B2FBD}" destId="{97F4B9EA-86DF-4D1E-BF0C-7EEB8422DD95}" srcOrd="0" destOrd="0" parTransId="{2C484E21-2004-4CDD-AA95-A57AB42A2A5B}" sibTransId="{0DBE3AE2-E645-432E-8E58-49622585F160}"/>
    <dgm:cxn modelId="{689B4547-6414-45C9-AF9A-1F13D861FC14}" type="presOf" srcId="{2BFA827F-616E-4387-972F-C53F8D32E63C}" destId="{3868ABEA-B1BA-4C1F-B10A-850B8CA45766}" srcOrd="0" destOrd="0" presId="urn:microsoft.com/office/officeart/2016/7/layout/AccentHomeChevronProcess"/>
    <dgm:cxn modelId="{B799934F-DC5C-4964-A5B5-3F9FA44709A5}" srcId="{F81B0C76-E28C-47C2-BE5B-053ED56E5D2A}" destId="{B8400816-C560-4868-BB7B-6B8F4B85398E}" srcOrd="4" destOrd="0" parTransId="{FA57A2CB-79C3-4658-813F-128258048884}" sibTransId="{4C2F4A7E-8F94-47EA-8E2B-CAFE08D5D054}"/>
    <dgm:cxn modelId="{40A6944F-D3CA-4A91-8D3D-900797B71CB3}" type="presOf" srcId="{DA433A0F-D49F-4CA8-9C04-8E23762D1B92}" destId="{AAF3C45E-AC57-4203-AB66-E20B49877A84}" srcOrd="0" destOrd="0" presId="urn:microsoft.com/office/officeart/2016/7/layout/AccentHomeChevronProcess"/>
    <dgm:cxn modelId="{7342CF70-0F3E-463C-B4F0-5A3DB2D3D83A}" srcId="{F81B0C76-E28C-47C2-BE5B-053ED56E5D2A}" destId="{23A465C6-5589-49C6-A310-0B566A3B2FBD}" srcOrd="9" destOrd="0" parTransId="{DF1AD36F-8361-42D1-8460-5CC6AF5E7DC8}" sibTransId="{00AA87B1-186C-47FE-9CA2-1AE8C13FE639}"/>
    <dgm:cxn modelId="{E91E6972-C22C-4EA1-9A1D-4776BC75261A}" srcId="{B8400816-C560-4868-BB7B-6B8F4B85398E}" destId="{C8EA2E77-D0E3-4A58-83CF-C237404EA442}" srcOrd="0" destOrd="0" parTransId="{A0E21F45-5288-47A5-82CA-AF37141F3471}" sibTransId="{3992F953-4C0C-4750-A340-BF8850DEED79}"/>
    <dgm:cxn modelId="{03947652-A9FF-4451-B0EA-B0BFF88DF7E1}" type="presOf" srcId="{C106517B-1175-4BB8-A7F6-A06545825D15}" destId="{68EC1182-60E2-4FB1-AC5B-CD165C3D47DB}" srcOrd="0" destOrd="0" presId="urn:microsoft.com/office/officeart/2016/7/layout/AccentHomeChevronProcess"/>
    <dgm:cxn modelId="{23497077-AD11-41E6-B411-47189EA06CBF}" srcId="{F81B0C76-E28C-47C2-BE5B-053ED56E5D2A}" destId="{DA433A0F-D49F-4CA8-9C04-8E23762D1B92}" srcOrd="8" destOrd="0" parTransId="{F55556DB-A1DD-4F94-B6F1-939A2779DFC4}" sibTransId="{B8109728-0F97-4BC2-933B-9EB45AAE62C0}"/>
    <dgm:cxn modelId="{3A62BC58-0C76-4E45-9228-DC01412BA80B}" srcId="{DA433A0F-D49F-4CA8-9C04-8E23762D1B92}" destId="{A8581CDF-1ACE-4135-9F1F-13554D40355F}" srcOrd="0" destOrd="0" parTransId="{B15E7C0D-2C55-4F8F-A0DE-6565DE99BF84}" sibTransId="{75789FA9-B0BE-4AD2-81C8-FF6B22A615FE}"/>
    <dgm:cxn modelId="{49A5555A-ADDE-44ED-8E6E-C1319D7E3E1E}" type="presOf" srcId="{6D0530E6-1DD9-4EDB-A8F1-99DA74F07555}" destId="{8DDC1605-FF71-4FAA-83CE-B0C4D42BF421}" srcOrd="0" destOrd="0" presId="urn:microsoft.com/office/officeart/2016/7/layout/AccentHomeChevronProcess"/>
    <dgm:cxn modelId="{0FEBA47D-1AC6-42BA-AEA3-1E25232A0583}" type="presOf" srcId="{5380440B-B7C5-432A-950F-42A3A70800C4}" destId="{CFA6E637-4F84-405A-BC72-258B8B3FBE64}" srcOrd="0" destOrd="0" presId="urn:microsoft.com/office/officeart/2016/7/layout/AccentHomeChevronProcess"/>
    <dgm:cxn modelId="{08E58D7E-1A38-476F-BB24-CF4FE20C14EE}" type="presOf" srcId="{FFB7FC6D-097C-4AD6-8B0A-63232DC02C14}" destId="{5392B282-CA78-4EB1-A601-EF7479612764}" srcOrd="0" destOrd="0" presId="urn:microsoft.com/office/officeart/2016/7/layout/AccentHomeChevronProcess"/>
    <dgm:cxn modelId="{15DB4B94-2FF3-4622-9EE8-DF4C88BA7D7E}" srcId="{F81B0C76-E28C-47C2-BE5B-053ED56E5D2A}" destId="{B837DA7F-3B71-422C-BF52-E165F992DFB4}" srcOrd="1" destOrd="0" parTransId="{315E3C26-F218-476D-B28C-C05491270124}" sibTransId="{59273176-7D5F-4772-9B14-415086B90E4C}"/>
    <dgm:cxn modelId="{E9BDFD94-DDA2-430F-8817-73BFBD418F61}" type="presOf" srcId="{81FB4C81-3079-4665-8C98-5F9AF2DB704A}" destId="{3BB69C35-0EF5-455A-B762-BB1BCBAEF634}" srcOrd="0" destOrd="0" presId="urn:microsoft.com/office/officeart/2016/7/layout/AccentHomeChevronProcess"/>
    <dgm:cxn modelId="{721FCB9C-2CAA-4B11-9116-4FB001972730}" srcId="{F81B0C76-E28C-47C2-BE5B-053ED56E5D2A}" destId="{6D0530E6-1DD9-4EDB-A8F1-99DA74F07555}" srcOrd="0" destOrd="0" parTransId="{95A5456D-7209-422D-A57D-27248A6991D9}" sibTransId="{B38A42CE-1904-4BCB-9249-441888058B7F}"/>
    <dgm:cxn modelId="{4153419F-32A7-44D3-A89A-465BFCB0AC41}" srcId="{6D0530E6-1DD9-4EDB-A8F1-99DA74F07555}" destId="{83B01C38-CF41-49BD-8685-53C4BA3E958D}" srcOrd="0" destOrd="0" parTransId="{941BD5D7-8DA3-49AE-94D3-5C0BB62F6B3B}" sibTransId="{A9D09B72-A7C7-4879-A377-CCAABCD21725}"/>
    <dgm:cxn modelId="{DA59719F-6A4D-4505-A559-3E0EC513F958}" srcId="{F81B0C76-E28C-47C2-BE5B-053ED56E5D2A}" destId="{438051BE-42B8-4CCC-BD54-AD865977F8B1}" srcOrd="10" destOrd="0" parTransId="{92B58303-D56A-43A9-B72C-D6B39C3B33D9}" sibTransId="{B712B21F-775F-4083-AB06-9AAE8744CB7E}"/>
    <dgm:cxn modelId="{8804E9A0-68F5-4095-A503-1DC13FDEC2A0}" type="presOf" srcId="{83B01C38-CF41-49BD-8685-53C4BA3E958D}" destId="{C388D585-CA40-49A0-AB5D-236307100049}" srcOrd="0" destOrd="0" presId="urn:microsoft.com/office/officeart/2016/7/layout/AccentHomeChevronProcess"/>
    <dgm:cxn modelId="{7A67E7A6-4E5C-4B7F-AE0B-4F208CA355E2}" type="presOf" srcId="{23A465C6-5589-49C6-A310-0B566A3B2FBD}" destId="{0DE70A19-8458-4CF4-84DF-5F3309737534}" srcOrd="0" destOrd="0" presId="urn:microsoft.com/office/officeart/2016/7/layout/AccentHomeChevronProcess"/>
    <dgm:cxn modelId="{D09FBEA9-272E-47BB-98D1-DB6039D4F46E}" srcId="{F81B0C76-E28C-47C2-BE5B-053ED56E5D2A}" destId="{72EE4007-A2FF-409D-951C-A6DC60C211D7}" srcOrd="3" destOrd="0" parTransId="{99767088-ACB1-4BF6-94F9-324D3C850EA0}" sibTransId="{242A99F3-F09D-4A95-AF03-2CDD6A7A1B52}"/>
    <dgm:cxn modelId="{856A97B0-9178-48D7-BB4F-827ACD7DBDC6}" srcId="{F81B0C76-E28C-47C2-BE5B-053ED56E5D2A}" destId="{81FB4C81-3079-4665-8C98-5F9AF2DB704A}" srcOrd="5" destOrd="0" parTransId="{5ED0877F-AA57-4A5E-8C2C-DB38E0B70007}" sibTransId="{A0ADAE8C-F2EB-4FF2-B9CE-87715388B43A}"/>
    <dgm:cxn modelId="{6F308EBD-2E4F-4CE4-8069-54F2B7F3DE70}" srcId="{F81B0C76-E28C-47C2-BE5B-053ED56E5D2A}" destId="{8DEA92F0-9E12-4879-A357-7178C8DA4D25}" srcOrd="2" destOrd="0" parTransId="{C145B495-3F1D-4889-B4E2-69D256594CFD}" sibTransId="{9CA27012-EE80-4FDF-89AF-023F9BEB2ABB}"/>
    <dgm:cxn modelId="{D01BDDBF-665B-4EE4-85C5-4C6E78995217}" srcId="{F81B0C76-E28C-47C2-BE5B-053ED56E5D2A}" destId="{5380440B-B7C5-432A-950F-42A3A70800C4}" srcOrd="7" destOrd="0" parTransId="{99A23DC8-B3D0-4C79-8833-E9FC53061D6C}" sibTransId="{B663D989-D464-4591-8890-1AF3BC8CD71D}"/>
    <dgm:cxn modelId="{C7E06EC7-310F-4AF6-B09A-0821205D6FA3}" type="presOf" srcId="{C8EA2E77-D0E3-4A58-83CF-C237404EA442}" destId="{C94C0871-8FD5-44AA-B384-16135BF1A491}" srcOrd="0" destOrd="0" presId="urn:microsoft.com/office/officeart/2016/7/layout/AccentHomeChevronProcess"/>
    <dgm:cxn modelId="{C25F31CE-77DC-4BFB-8305-C1E62611758D}" type="presOf" srcId="{B8400816-C560-4868-BB7B-6B8F4B85398E}" destId="{D6AD75BE-F13C-4D19-9340-3EF9D408BB41}" srcOrd="0" destOrd="0" presId="urn:microsoft.com/office/officeart/2016/7/layout/AccentHomeChevronProcess"/>
    <dgm:cxn modelId="{0F628DD2-59D6-46A6-B9E3-7653DAB111D6}" type="presOf" srcId="{6A06AE36-4FFE-435E-BC7C-A9AF601B5D8F}" destId="{C7C48E86-2B34-49CB-A4C9-4562E5A6C12C}" srcOrd="0" destOrd="0" presId="urn:microsoft.com/office/officeart/2016/7/layout/AccentHomeChevronProcess"/>
    <dgm:cxn modelId="{765C61DB-87EF-4896-9933-826E03ADC9F0}" srcId="{81FB4C81-3079-4665-8C98-5F9AF2DB704A}" destId="{6A06AE36-4FFE-435E-BC7C-A9AF601B5D8F}" srcOrd="0" destOrd="0" parTransId="{E885D7C2-A10F-4CD3-ACAC-A9D84ADB5F6F}" sibTransId="{EE66370C-F073-42BE-8E0C-5F841D60D952}"/>
    <dgm:cxn modelId="{ED93DCDB-BC98-4065-8791-F14233878D23}" type="presOf" srcId="{438051BE-42B8-4CCC-BD54-AD865977F8B1}" destId="{51EC8693-EB8F-49F3-93C0-F521948A7CA0}" srcOrd="0" destOrd="0" presId="urn:microsoft.com/office/officeart/2016/7/layout/AccentHomeChevronProcess"/>
    <dgm:cxn modelId="{41FDDEDD-60E6-4D08-AB41-F89A7B8F2E75}" type="presOf" srcId="{B837DA7F-3B71-422C-BF52-E165F992DFB4}" destId="{C7E904D2-4D40-483F-A6D9-BD5C41903FC9}" srcOrd="0" destOrd="0" presId="urn:microsoft.com/office/officeart/2016/7/layout/AccentHomeChevronProcess"/>
    <dgm:cxn modelId="{940EE6DE-CFCD-4239-A6C7-318E8F7EF0C6}" srcId="{72EE4007-A2FF-409D-951C-A6DC60C211D7}" destId="{C106517B-1175-4BB8-A7F6-A06545825D15}" srcOrd="0" destOrd="0" parTransId="{EF8AA904-5F53-42FB-801F-EAC2D45DBBB3}" sibTransId="{80B6F950-EE5D-4E58-8C15-FFA57B013FFD}"/>
    <dgm:cxn modelId="{51B6EEE5-4469-48D5-8266-CF1E95EF2929}" srcId="{2BFA827F-616E-4387-972F-C53F8D32E63C}" destId="{252A987F-EA41-496C-8095-D7D893E1AE1A}" srcOrd="0" destOrd="0" parTransId="{3DE4B9C0-3393-4DB8-919A-EB9D1CB4B3D3}" sibTransId="{09A6FE6C-4C2E-4FBA-8769-559BFCA32754}"/>
    <dgm:cxn modelId="{1939C0F6-785D-4F7C-B583-6FD214570AAB}" type="presOf" srcId="{A8581CDF-1ACE-4135-9F1F-13554D40355F}" destId="{18AB3A5F-1E16-44F1-A870-98A900BE4873}" srcOrd="0" destOrd="0" presId="urn:microsoft.com/office/officeart/2016/7/layout/AccentHomeChevronProcess"/>
    <dgm:cxn modelId="{21C22DFA-DB96-4047-BE18-A2C1D10199C5}" srcId="{438051BE-42B8-4CCC-BD54-AD865977F8B1}" destId="{65A584D5-1291-4BD3-A4DA-2C8BEA59BF5E}" srcOrd="0" destOrd="0" parTransId="{999BA66A-AB37-4F1B-9F08-66C3B3378B5E}" sibTransId="{87F58410-1118-4576-B37E-06731FF148CE}"/>
    <dgm:cxn modelId="{2FDD75FE-D964-45FF-80B5-B17576CFFA07}" srcId="{5380440B-B7C5-432A-950F-42A3A70800C4}" destId="{968C0C57-5951-4DA1-B649-A5FB5D2F39EE}" srcOrd="0" destOrd="0" parTransId="{6A3BF772-6E39-4844-86A9-8D738F46F6C2}" sibTransId="{C45AD5F3-B0BE-4BCC-B4D9-6FC595EE1FDF}"/>
    <dgm:cxn modelId="{DBEAE8FE-806F-4ACE-92C3-33FFEA71782F}" type="presOf" srcId="{968C0C57-5951-4DA1-B649-A5FB5D2F39EE}" destId="{F5630B86-3C97-493E-8AEB-F4D884E2AD3C}" srcOrd="0" destOrd="0" presId="urn:microsoft.com/office/officeart/2016/7/layout/AccentHomeChevronProcess"/>
    <dgm:cxn modelId="{0F01FF0B-6FA3-4EAE-B456-3C3323B4FE49}" type="presParOf" srcId="{E5057531-DBB1-4DC6-BD26-F26CC1E53ACE}" destId="{31C97B17-6F15-408B-BE03-EA861704C5BC}" srcOrd="0" destOrd="0" presId="urn:microsoft.com/office/officeart/2016/7/layout/AccentHomeChevronProcess"/>
    <dgm:cxn modelId="{48AC09F0-0065-4424-88EF-D0F60AF2E3F4}" type="presParOf" srcId="{31C97B17-6F15-408B-BE03-EA861704C5BC}" destId="{691EE490-90E9-476A-AC4F-5867AE41135D}" srcOrd="0" destOrd="0" presId="urn:microsoft.com/office/officeart/2016/7/layout/AccentHomeChevronProcess"/>
    <dgm:cxn modelId="{4A6342BA-242C-45FC-A930-080921DABB44}" type="presParOf" srcId="{31C97B17-6F15-408B-BE03-EA861704C5BC}" destId="{8DDC1605-FF71-4FAA-83CE-B0C4D42BF421}" srcOrd="1" destOrd="0" presId="urn:microsoft.com/office/officeart/2016/7/layout/AccentHomeChevronProcess"/>
    <dgm:cxn modelId="{579DEA44-0D5F-416F-89D7-3863773EC765}" type="presParOf" srcId="{31C97B17-6F15-408B-BE03-EA861704C5BC}" destId="{C388D585-CA40-49A0-AB5D-236307100049}" srcOrd="2" destOrd="0" presId="urn:microsoft.com/office/officeart/2016/7/layout/AccentHomeChevronProcess"/>
    <dgm:cxn modelId="{1941F4AD-490C-4C49-BEBB-C27414A9BA3F}" type="presParOf" srcId="{31C97B17-6F15-408B-BE03-EA861704C5BC}" destId="{7C953501-EDF5-47A1-91C2-78C19D4650F7}" srcOrd="3" destOrd="0" presId="urn:microsoft.com/office/officeart/2016/7/layout/AccentHomeChevronProcess"/>
    <dgm:cxn modelId="{AB1E4516-2C7E-4C45-B00D-A17140615568}" type="presParOf" srcId="{E5057531-DBB1-4DC6-BD26-F26CC1E53ACE}" destId="{2295B5C8-DCCD-4105-9605-B274CDD2DD10}" srcOrd="1" destOrd="0" presId="urn:microsoft.com/office/officeart/2016/7/layout/AccentHomeChevronProcess"/>
    <dgm:cxn modelId="{F9C6D93E-6D9E-4E2B-8BF3-694F640A8B11}" type="presParOf" srcId="{E5057531-DBB1-4DC6-BD26-F26CC1E53ACE}" destId="{BCC6183F-588F-4300-A2E2-81184E9EF2ED}" srcOrd="2" destOrd="0" presId="urn:microsoft.com/office/officeart/2016/7/layout/AccentHomeChevronProcess"/>
    <dgm:cxn modelId="{121F3666-51F1-4497-84CF-158C7786B682}" type="presParOf" srcId="{BCC6183F-588F-4300-A2E2-81184E9EF2ED}" destId="{8560BDBA-B6D0-4180-9207-EC5C85E7FD9D}" srcOrd="0" destOrd="0" presId="urn:microsoft.com/office/officeart/2016/7/layout/AccentHomeChevronProcess"/>
    <dgm:cxn modelId="{4074E711-76E3-4520-94CB-7E8ACF7CB6B8}" type="presParOf" srcId="{BCC6183F-588F-4300-A2E2-81184E9EF2ED}" destId="{C7E904D2-4D40-483F-A6D9-BD5C41903FC9}" srcOrd="1" destOrd="0" presId="urn:microsoft.com/office/officeart/2016/7/layout/AccentHomeChevronProcess"/>
    <dgm:cxn modelId="{D935B22B-56A5-44EC-B098-42134CF106DB}" type="presParOf" srcId="{BCC6183F-588F-4300-A2E2-81184E9EF2ED}" destId="{5C12D129-3D28-4EF4-AA9B-4F82409C9E97}" srcOrd="2" destOrd="0" presId="urn:microsoft.com/office/officeart/2016/7/layout/AccentHomeChevronProcess"/>
    <dgm:cxn modelId="{73C048AF-D841-4F05-9A55-9B3C2CF7A1F6}" type="presParOf" srcId="{BCC6183F-588F-4300-A2E2-81184E9EF2ED}" destId="{18DE622F-5111-49E7-8A55-3E8FA714EB66}" srcOrd="3" destOrd="0" presId="urn:microsoft.com/office/officeart/2016/7/layout/AccentHomeChevronProcess"/>
    <dgm:cxn modelId="{7CB45D06-7BE6-42A1-9174-080011A15FE4}" type="presParOf" srcId="{E5057531-DBB1-4DC6-BD26-F26CC1E53ACE}" destId="{2AA8006C-985A-4E18-A0FA-E3E910CDED3B}" srcOrd="3" destOrd="0" presId="urn:microsoft.com/office/officeart/2016/7/layout/AccentHomeChevronProcess"/>
    <dgm:cxn modelId="{C1D77810-F27D-4EB1-87DD-B2CC2922D9E8}" type="presParOf" srcId="{E5057531-DBB1-4DC6-BD26-F26CC1E53ACE}" destId="{226CA3B3-6A0C-4968-8D15-477BABF6165E}" srcOrd="4" destOrd="0" presId="urn:microsoft.com/office/officeart/2016/7/layout/AccentHomeChevronProcess"/>
    <dgm:cxn modelId="{1E5ADA5A-E34D-405F-AB2D-BBB2A2C74EC4}" type="presParOf" srcId="{226CA3B3-6A0C-4968-8D15-477BABF6165E}" destId="{259434AB-A560-45B8-A6D9-88F321C62D8A}" srcOrd="0" destOrd="0" presId="urn:microsoft.com/office/officeart/2016/7/layout/AccentHomeChevronProcess"/>
    <dgm:cxn modelId="{E1101DA0-B74F-422F-AB29-61167D9C9D41}" type="presParOf" srcId="{226CA3B3-6A0C-4968-8D15-477BABF6165E}" destId="{9AD1C2DA-3928-4559-A99E-7F8DB7CA44C6}" srcOrd="1" destOrd="0" presId="urn:microsoft.com/office/officeart/2016/7/layout/AccentHomeChevronProcess"/>
    <dgm:cxn modelId="{FB344E76-A85F-4761-A9EF-EECA248ED6AF}" type="presParOf" srcId="{226CA3B3-6A0C-4968-8D15-477BABF6165E}" destId="{5392B282-CA78-4EB1-A601-EF7479612764}" srcOrd="2" destOrd="0" presId="urn:microsoft.com/office/officeart/2016/7/layout/AccentHomeChevronProcess"/>
    <dgm:cxn modelId="{576A1E13-55F5-4CB7-A6FD-A9BD233908E3}" type="presParOf" srcId="{226CA3B3-6A0C-4968-8D15-477BABF6165E}" destId="{9FBF35F4-0F38-4926-8573-32BE6B8B049E}" srcOrd="3" destOrd="0" presId="urn:microsoft.com/office/officeart/2016/7/layout/AccentHomeChevronProcess"/>
    <dgm:cxn modelId="{D70D346F-756D-4BC1-ADA1-9F299C85198C}" type="presParOf" srcId="{E5057531-DBB1-4DC6-BD26-F26CC1E53ACE}" destId="{E94C65D8-00A0-4E5B-8518-20CBF0F00B3C}" srcOrd="5" destOrd="0" presId="urn:microsoft.com/office/officeart/2016/7/layout/AccentHomeChevronProcess"/>
    <dgm:cxn modelId="{DB664E9F-1846-4D1B-9004-169C2F268C1C}" type="presParOf" srcId="{E5057531-DBB1-4DC6-BD26-F26CC1E53ACE}" destId="{BD12F20D-2924-46ED-A3B6-B23D15B747F1}" srcOrd="6" destOrd="0" presId="urn:microsoft.com/office/officeart/2016/7/layout/AccentHomeChevronProcess"/>
    <dgm:cxn modelId="{8CA399C4-FD1B-49BD-B378-665E870BC256}" type="presParOf" srcId="{BD12F20D-2924-46ED-A3B6-B23D15B747F1}" destId="{0B95CFC4-D57C-4CBD-BEFB-9701D27B53B1}" srcOrd="0" destOrd="0" presId="urn:microsoft.com/office/officeart/2016/7/layout/AccentHomeChevronProcess"/>
    <dgm:cxn modelId="{FF3C32F8-58E7-4D99-A7BF-007D674FE32D}" type="presParOf" srcId="{BD12F20D-2924-46ED-A3B6-B23D15B747F1}" destId="{6DD9C68B-7855-451F-A0F9-ED652F726AE0}" srcOrd="1" destOrd="0" presId="urn:microsoft.com/office/officeart/2016/7/layout/AccentHomeChevronProcess"/>
    <dgm:cxn modelId="{882B4FC6-A189-457C-A0C2-E8DA2EAD3AAB}" type="presParOf" srcId="{BD12F20D-2924-46ED-A3B6-B23D15B747F1}" destId="{68EC1182-60E2-4FB1-AC5B-CD165C3D47DB}" srcOrd="2" destOrd="0" presId="urn:microsoft.com/office/officeart/2016/7/layout/AccentHomeChevronProcess"/>
    <dgm:cxn modelId="{2C687668-C568-487D-B670-8D5FC5A3FDE8}" type="presParOf" srcId="{BD12F20D-2924-46ED-A3B6-B23D15B747F1}" destId="{4091C917-1234-41CA-974A-098F1C67DD58}" srcOrd="3" destOrd="0" presId="urn:microsoft.com/office/officeart/2016/7/layout/AccentHomeChevronProcess"/>
    <dgm:cxn modelId="{08D7AB96-535A-40F4-9B2E-7FFE55B9E0F9}" type="presParOf" srcId="{E5057531-DBB1-4DC6-BD26-F26CC1E53ACE}" destId="{934EACF9-D30F-4EF4-8B00-27B9E602041C}" srcOrd="7" destOrd="0" presId="urn:microsoft.com/office/officeart/2016/7/layout/AccentHomeChevronProcess"/>
    <dgm:cxn modelId="{42D9460F-AC75-4062-B426-2F06A7F74216}" type="presParOf" srcId="{E5057531-DBB1-4DC6-BD26-F26CC1E53ACE}" destId="{51819769-B95A-43BE-B96E-F58BE45BDDE4}" srcOrd="8" destOrd="0" presId="urn:microsoft.com/office/officeart/2016/7/layout/AccentHomeChevronProcess"/>
    <dgm:cxn modelId="{F790B3BB-64F6-4341-8F85-A6B4C25A9B6E}" type="presParOf" srcId="{51819769-B95A-43BE-B96E-F58BE45BDDE4}" destId="{02B20D16-6BB7-43DE-943E-BB605715DD66}" srcOrd="0" destOrd="0" presId="urn:microsoft.com/office/officeart/2016/7/layout/AccentHomeChevronProcess"/>
    <dgm:cxn modelId="{6DA3BC35-BA69-4315-A017-658C7635B070}" type="presParOf" srcId="{51819769-B95A-43BE-B96E-F58BE45BDDE4}" destId="{D6AD75BE-F13C-4D19-9340-3EF9D408BB41}" srcOrd="1" destOrd="0" presId="urn:microsoft.com/office/officeart/2016/7/layout/AccentHomeChevronProcess"/>
    <dgm:cxn modelId="{E743445E-A910-4994-B0D4-88B4FABFA1CA}" type="presParOf" srcId="{51819769-B95A-43BE-B96E-F58BE45BDDE4}" destId="{C94C0871-8FD5-44AA-B384-16135BF1A491}" srcOrd="2" destOrd="0" presId="urn:microsoft.com/office/officeart/2016/7/layout/AccentHomeChevronProcess"/>
    <dgm:cxn modelId="{F55FB1CA-E72B-4E71-87F9-9A0426889250}" type="presParOf" srcId="{51819769-B95A-43BE-B96E-F58BE45BDDE4}" destId="{FCDFC58E-173F-4684-A027-788B95B67344}" srcOrd="3" destOrd="0" presId="urn:microsoft.com/office/officeart/2016/7/layout/AccentHomeChevronProcess"/>
    <dgm:cxn modelId="{7D4BD90A-BC9D-4B04-A12B-AD0EC413BD98}" type="presParOf" srcId="{E5057531-DBB1-4DC6-BD26-F26CC1E53ACE}" destId="{50D1B32D-BEED-4C99-846F-98A5DCA540B9}" srcOrd="9" destOrd="0" presId="urn:microsoft.com/office/officeart/2016/7/layout/AccentHomeChevronProcess"/>
    <dgm:cxn modelId="{80CC471F-5FC8-4A61-AC8C-660019D53A4E}" type="presParOf" srcId="{E5057531-DBB1-4DC6-BD26-F26CC1E53ACE}" destId="{023BE7DB-30D0-4C63-B329-3A63150B3F2E}" srcOrd="10" destOrd="0" presId="urn:microsoft.com/office/officeart/2016/7/layout/AccentHomeChevronProcess"/>
    <dgm:cxn modelId="{5C320238-5EDC-408F-89B8-500F7F23DE86}" type="presParOf" srcId="{023BE7DB-30D0-4C63-B329-3A63150B3F2E}" destId="{CF77C56D-5288-4A5E-968D-AF528E1487B5}" srcOrd="0" destOrd="0" presId="urn:microsoft.com/office/officeart/2016/7/layout/AccentHomeChevronProcess"/>
    <dgm:cxn modelId="{3BAC53CF-9F63-4C85-87C0-B774D12EE18C}" type="presParOf" srcId="{023BE7DB-30D0-4C63-B329-3A63150B3F2E}" destId="{3BB69C35-0EF5-455A-B762-BB1BCBAEF634}" srcOrd="1" destOrd="0" presId="urn:microsoft.com/office/officeart/2016/7/layout/AccentHomeChevronProcess"/>
    <dgm:cxn modelId="{6A425DF7-4586-41FC-9C64-8B8BCA1EE00B}" type="presParOf" srcId="{023BE7DB-30D0-4C63-B329-3A63150B3F2E}" destId="{C7C48E86-2B34-49CB-A4C9-4562E5A6C12C}" srcOrd="2" destOrd="0" presId="urn:microsoft.com/office/officeart/2016/7/layout/AccentHomeChevronProcess"/>
    <dgm:cxn modelId="{A2DEE2B6-12C8-44A1-951B-D9E6603313F2}" type="presParOf" srcId="{023BE7DB-30D0-4C63-B329-3A63150B3F2E}" destId="{80E5E82A-E6EB-4681-BE21-3709249F1781}" srcOrd="3" destOrd="0" presId="urn:microsoft.com/office/officeart/2016/7/layout/AccentHomeChevronProcess"/>
    <dgm:cxn modelId="{B15F54E4-86E2-46FE-A62E-45FEEFE9988A}" type="presParOf" srcId="{E5057531-DBB1-4DC6-BD26-F26CC1E53ACE}" destId="{EB0F951E-06FF-473D-BA0B-7E910FB8BC07}" srcOrd="11" destOrd="0" presId="urn:microsoft.com/office/officeart/2016/7/layout/AccentHomeChevronProcess"/>
    <dgm:cxn modelId="{BD45A4B8-98B9-41C2-B295-0A46EE04B8D7}" type="presParOf" srcId="{E5057531-DBB1-4DC6-BD26-F26CC1E53ACE}" destId="{94C19ABD-FFFF-4581-83CE-A73FE7E72341}" srcOrd="12" destOrd="0" presId="urn:microsoft.com/office/officeart/2016/7/layout/AccentHomeChevronProcess"/>
    <dgm:cxn modelId="{BD542098-652E-4475-8EC8-52F2567239CB}" type="presParOf" srcId="{94C19ABD-FFFF-4581-83CE-A73FE7E72341}" destId="{44BB0ECA-41AF-4D21-AFBB-1AEBD1754295}" srcOrd="0" destOrd="0" presId="urn:microsoft.com/office/officeart/2016/7/layout/AccentHomeChevronProcess"/>
    <dgm:cxn modelId="{8911D20E-445E-4677-A4C1-23180BBC594F}" type="presParOf" srcId="{94C19ABD-FFFF-4581-83CE-A73FE7E72341}" destId="{3868ABEA-B1BA-4C1F-B10A-850B8CA45766}" srcOrd="1" destOrd="0" presId="urn:microsoft.com/office/officeart/2016/7/layout/AccentHomeChevronProcess"/>
    <dgm:cxn modelId="{6BEC348E-FBC6-4717-B616-B6177AB8E8AE}" type="presParOf" srcId="{94C19ABD-FFFF-4581-83CE-A73FE7E72341}" destId="{E29E1BC9-332C-4817-A8AA-CAC0209B5402}" srcOrd="2" destOrd="0" presId="urn:microsoft.com/office/officeart/2016/7/layout/AccentHomeChevronProcess"/>
    <dgm:cxn modelId="{A5EEC3D4-0862-4016-8898-13CD99A07E0E}" type="presParOf" srcId="{94C19ABD-FFFF-4581-83CE-A73FE7E72341}" destId="{BB4D432A-B916-46A2-8D2C-2206E2C201CF}" srcOrd="3" destOrd="0" presId="urn:microsoft.com/office/officeart/2016/7/layout/AccentHomeChevronProcess"/>
    <dgm:cxn modelId="{D9858455-64B9-4E4E-9A3C-C82F22CB1957}" type="presParOf" srcId="{E5057531-DBB1-4DC6-BD26-F26CC1E53ACE}" destId="{5AEF673C-9D17-4F22-A02A-CBE812A61525}" srcOrd="13" destOrd="0" presId="urn:microsoft.com/office/officeart/2016/7/layout/AccentHomeChevronProcess"/>
    <dgm:cxn modelId="{6B6D845B-43D6-481E-B3EE-953036DB28A1}" type="presParOf" srcId="{E5057531-DBB1-4DC6-BD26-F26CC1E53ACE}" destId="{CC3085EE-6E2F-4496-A9C2-36875CCA67C2}" srcOrd="14" destOrd="0" presId="urn:microsoft.com/office/officeart/2016/7/layout/AccentHomeChevronProcess"/>
    <dgm:cxn modelId="{0FB4BC1F-8455-4B32-B565-1F83CC22106F}" type="presParOf" srcId="{CC3085EE-6E2F-4496-A9C2-36875CCA67C2}" destId="{13DE25BD-4511-458B-93EB-CE8919536E7C}" srcOrd="0" destOrd="0" presId="urn:microsoft.com/office/officeart/2016/7/layout/AccentHomeChevronProcess"/>
    <dgm:cxn modelId="{797FAC8D-74F6-44F1-B5B6-5F36A814DB3C}" type="presParOf" srcId="{CC3085EE-6E2F-4496-A9C2-36875CCA67C2}" destId="{CFA6E637-4F84-405A-BC72-258B8B3FBE64}" srcOrd="1" destOrd="0" presId="urn:microsoft.com/office/officeart/2016/7/layout/AccentHomeChevronProcess"/>
    <dgm:cxn modelId="{48B038BE-273C-4D11-9265-84D9AF83F6B1}" type="presParOf" srcId="{CC3085EE-6E2F-4496-A9C2-36875CCA67C2}" destId="{F5630B86-3C97-493E-8AEB-F4D884E2AD3C}" srcOrd="2" destOrd="0" presId="urn:microsoft.com/office/officeart/2016/7/layout/AccentHomeChevronProcess"/>
    <dgm:cxn modelId="{A60E88B7-3C4B-4578-88ED-86FA0B0997A9}" type="presParOf" srcId="{CC3085EE-6E2F-4496-A9C2-36875CCA67C2}" destId="{E534FA18-3E0A-4EB2-82AF-80D81725D546}" srcOrd="3" destOrd="0" presId="urn:microsoft.com/office/officeart/2016/7/layout/AccentHomeChevronProcess"/>
    <dgm:cxn modelId="{7FC15152-F74C-4C43-ACFF-FE7BF21CEAA5}" type="presParOf" srcId="{E5057531-DBB1-4DC6-BD26-F26CC1E53ACE}" destId="{66BFC0F8-F833-43DA-85AC-FF79FDCA02B9}" srcOrd="15" destOrd="0" presId="urn:microsoft.com/office/officeart/2016/7/layout/AccentHomeChevronProcess"/>
    <dgm:cxn modelId="{4FB2316A-E945-427E-BA11-8F32412A7CA9}" type="presParOf" srcId="{E5057531-DBB1-4DC6-BD26-F26CC1E53ACE}" destId="{4C513AFC-C3D2-4F80-885F-19A90FBB6378}" srcOrd="16" destOrd="0" presId="urn:microsoft.com/office/officeart/2016/7/layout/AccentHomeChevronProcess"/>
    <dgm:cxn modelId="{F3CD0E3C-F70E-4ADC-83FF-6F185A6ACD31}" type="presParOf" srcId="{4C513AFC-C3D2-4F80-885F-19A90FBB6378}" destId="{D00AD30B-7036-4B85-80F9-72BC95404B96}" srcOrd="0" destOrd="0" presId="urn:microsoft.com/office/officeart/2016/7/layout/AccentHomeChevronProcess"/>
    <dgm:cxn modelId="{06ADEFBB-AB4C-47F8-9AC4-8127ACEC8AF5}" type="presParOf" srcId="{4C513AFC-C3D2-4F80-885F-19A90FBB6378}" destId="{AAF3C45E-AC57-4203-AB66-E20B49877A84}" srcOrd="1" destOrd="0" presId="urn:microsoft.com/office/officeart/2016/7/layout/AccentHomeChevronProcess"/>
    <dgm:cxn modelId="{89AD113C-E1E6-405C-9BC8-EE26661C2A4F}" type="presParOf" srcId="{4C513AFC-C3D2-4F80-885F-19A90FBB6378}" destId="{18AB3A5F-1E16-44F1-A870-98A900BE4873}" srcOrd="2" destOrd="0" presId="urn:microsoft.com/office/officeart/2016/7/layout/AccentHomeChevronProcess"/>
    <dgm:cxn modelId="{5E929667-1A4E-4198-A0B7-3F9CBA603E42}" type="presParOf" srcId="{4C513AFC-C3D2-4F80-885F-19A90FBB6378}" destId="{F363FE27-6AC7-4D18-AAF7-3918390BD50A}" srcOrd="3" destOrd="0" presId="urn:microsoft.com/office/officeart/2016/7/layout/AccentHomeChevronProcess"/>
    <dgm:cxn modelId="{133BFC5B-D495-4B16-96CE-5C00DC0B1F2F}" type="presParOf" srcId="{E5057531-DBB1-4DC6-BD26-F26CC1E53ACE}" destId="{DDFCE2EE-EFCB-4677-8D2A-837ED4D35D72}" srcOrd="17" destOrd="0" presId="urn:microsoft.com/office/officeart/2016/7/layout/AccentHomeChevronProcess"/>
    <dgm:cxn modelId="{9480579D-C04C-48C9-93BC-D55ED7A2F84D}" type="presParOf" srcId="{E5057531-DBB1-4DC6-BD26-F26CC1E53ACE}" destId="{1B5E32B3-9AC7-4C94-8E2A-F51853860BE5}" srcOrd="18" destOrd="0" presId="urn:microsoft.com/office/officeart/2016/7/layout/AccentHomeChevronProcess"/>
    <dgm:cxn modelId="{38BC0BC5-0AF4-48DC-8143-F902C8E34B1F}" type="presParOf" srcId="{1B5E32B3-9AC7-4C94-8E2A-F51853860BE5}" destId="{C9D7DADE-C338-4E42-9D41-FB08AC2D1B00}" srcOrd="0" destOrd="0" presId="urn:microsoft.com/office/officeart/2016/7/layout/AccentHomeChevronProcess"/>
    <dgm:cxn modelId="{34B1EC33-D4DF-4E56-BC6E-EE098BB66513}" type="presParOf" srcId="{1B5E32B3-9AC7-4C94-8E2A-F51853860BE5}" destId="{0DE70A19-8458-4CF4-84DF-5F3309737534}" srcOrd="1" destOrd="0" presId="urn:microsoft.com/office/officeart/2016/7/layout/AccentHomeChevronProcess"/>
    <dgm:cxn modelId="{C99526A7-48CC-41FB-B601-BA954A298B1A}" type="presParOf" srcId="{1B5E32B3-9AC7-4C94-8E2A-F51853860BE5}" destId="{FCA78C60-CA90-4252-BCC8-D3250DF93A97}" srcOrd="2" destOrd="0" presId="urn:microsoft.com/office/officeart/2016/7/layout/AccentHomeChevronProcess"/>
    <dgm:cxn modelId="{BD6A5B6F-733D-4AEB-9233-523F8678A78C}" type="presParOf" srcId="{1B5E32B3-9AC7-4C94-8E2A-F51853860BE5}" destId="{6EA37F8A-4D35-420B-938F-51E50D7BCCAD}" srcOrd="3" destOrd="0" presId="urn:microsoft.com/office/officeart/2016/7/layout/AccentHomeChevronProcess"/>
    <dgm:cxn modelId="{D638E7B3-4DBE-4A8A-928E-AE9C3FDF9B0A}" type="presParOf" srcId="{E5057531-DBB1-4DC6-BD26-F26CC1E53ACE}" destId="{5966A832-6A75-4C70-8715-93AA8DDDA3B1}" srcOrd="19" destOrd="0" presId="urn:microsoft.com/office/officeart/2016/7/layout/AccentHomeChevronProcess"/>
    <dgm:cxn modelId="{82CD59EA-07EE-4230-B63F-EC96096E4310}" type="presParOf" srcId="{E5057531-DBB1-4DC6-BD26-F26CC1E53ACE}" destId="{6639269C-EBBE-4558-9D71-3BF6DAEE8F5D}" srcOrd="20" destOrd="0" presId="urn:microsoft.com/office/officeart/2016/7/layout/AccentHomeChevronProcess"/>
    <dgm:cxn modelId="{335CE4A0-01ED-4DF5-8DC8-8B90BE787B7E}" type="presParOf" srcId="{6639269C-EBBE-4558-9D71-3BF6DAEE8F5D}" destId="{29069A35-478E-455F-B7C7-2AAAF5C353F2}" srcOrd="0" destOrd="0" presId="urn:microsoft.com/office/officeart/2016/7/layout/AccentHomeChevronProcess"/>
    <dgm:cxn modelId="{68030D7A-6BFB-4664-8ACD-790CB85C20B5}" type="presParOf" srcId="{6639269C-EBBE-4558-9D71-3BF6DAEE8F5D}" destId="{51EC8693-EB8F-49F3-93C0-F521948A7CA0}" srcOrd="1" destOrd="0" presId="urn:microsoft.com/office/officeart/2016/7/layout/AccentHomeChevronProcess"/>
    <dgm:cxn modelId="{46EC30A0-BFE6-41F7-B355-B6A4DDB2F599}" type="presParOf" srcId="{6639269C-EBBE-4558-9D71-3BF6DAEE8F5D}" destId="{7C23D189-2CB7-4249-96D1-B866365C8280}" srcOrd="2" destOrd="0" presId="urn:microsoft.com/office/officeart/2016/7/layout/AccentHomeChevronProcess"/>
    <dgm:cxn modelId="{D9441346-1119-4463-9D80-C253C4DC5DA0}" type="presParOf" srcId="{6639269C-EBBE-4558-9D71-3BF6DAEE8F5D}" destId="{91292047-5B4A-447B-BDB4-683F19094DC6}" srcOrd="3" destOrd="0" presId="urn:microsoft.com/office/officeart/2016/7/layout/AccentHomeChevro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28210A24-A812-41FF-88A8-FD0111C51C08}" type="doc">
      <dgm:prSet loTypeId="urn:microsoft.com/office/officeart/2005/8/layout/h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CDAB6839-69AD-4C2A-B881-E15F08FBE404}">
      <dgm:prSet phldrT="[Text]" phldr="0" custT="1"/>
      <dgm:spPr/>
      <dgm:t>
        <a:bodyPr/>
        <a:lstStyle/>
        <a:p>
          <a:r>
            <a:rPr lang="en-US" sz="1800" b="1">
              <a:solidFill>
                <a:srgbClr val="00486C"/>
              </a:solidFill>
              <a:latin typeface="Playfair Display"/>
            </a:rPr>
            <a:t>Catalyst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C752F569-1406-4D97-B948-CC5441B95696}" type="parTrans" cxnId="{BF08047A-0D6B-4890-89B6-BE399F65DD02}">
      <dgm:prSet/>
      <dgm:spPr/>
      <dgm:t>
        <a:bodyPr/>
        <a:lstStyle/>
        <a:p>
          <a:endParaRPr lang="en-US"/>
        </a:p>
      </dgm:t>
    </dgm:pt>
    <dgm:pt modelId="{E90FDAFF-70A1-4EE9-9B58-9584CD1DCE89}" type="sibTrans" cxnId="{BF08047A-0D6B-4890-89B6-BE399F65DD02}">
      <dgm:prSet/>
      <dgm:spPr/>
      <dgm:t>
        <a:bodyPr/>
        <a:lstStyle/>
        <a:p>
          <a:endParaRPr lang="en-US"/>
        </a:p>
      </dgm:t>
    </dgm:pt>
    <dgm:pt modelId="{65CEB6DE-235F-45D8-99F0-3509FC823F72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Strategic Rationale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305F9970-5F4F-432B-B01E-A8F79D29AE2A}" type="parTrans" cxnId="{BFB1BEB4-7B1C-41D0-B1F6-CA9522D146B6}">
      <dgm:prSet/>
      <dgm:spPr/>
      <dgm:t>
        <a:bodyPr/>
        <a:lstStyle/>
        <a:p>
          <a:endParaRPr lang="en-US"/>
        </a:p>
      </dgm:t>
    </dgm:pt>
    <dgm:pt modelId="{A50E491B-A313-488B-80CC-190D0E337D7C}" type="sibTrans" cxnId="{BFB1BEB4-7B1C-41D0-B1F6-CA9522D146B6}">
      <dgm:prSet/>
      <dgm:spPr/>
      <dgm:t>
        <a:bodyPr/>
        <a:lstStyle/>
        <a:p>
          <a:endParaRPr lang="en-US"/>
        </a:p>
      </dgm:t>
    </dgm:pt>
    <dgm:pt modelId="{704AAB1F-170E-4F03-B885-3C028BCA5FA9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Payer collaboration expands access, demonstrates value, and positions Caron in an environment focused on outcomes and accountability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45144DD7-D24D-455C-A947-ACE4BFFEA707}" type="parTrans" cxnId="{D8E72BDC-2A7B-403D-8889-7442EE6B63F8}">
      <dgm:prSet/>
      <dgm:spPr/>
      <dgm:t>
        <a:bodyPr/>
        <a:lstStyle/>
        <a:p>
          <a:endParaRPr lang="en-US"/>
        </a:p>
      </dgm:t>
    </dgm:pt>
    <dgm:pt modelId="{8854495B-195A-48C9-BDA8-3D37116362EE}" type="sibTrans" cxnId="{D8E72BDC-2A7B-403D-8889-7442EE6B63F8}">
      <dgm:prSet/>
      <dgm:spPr/>
      <dgm:t>
        <a:bodyPr/>
        <a:lstStyle/>
        <a:p>
          <a:endParaRPr lang="en-US"/>
        </a:p>
      </dgm:t>
    </dgm:pt>
    <dgm:pt modelId="{9E414A5A-36EE-4DB0-A653-E01E6D28218D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Operational Shift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920ADA05-4CED-47BA-BFE1-2A5E4D892FE0}" type="parTrans" cxnId="{68CEFBC6-508B-4B29-8119-5ED5DE8E5E71}">
      <dgm:prSet/>
      <dgm:spPr/>
      <dgm:t>
        <a:bodyPr/>
        <a:lstStyle/>
        <a:p>
          <a:endParaRPr lang="en-US"/>
        </a:p>
      </dgm:t>
    </dgm:pt>
    <dgm:pt modelId="{06B1BF2D-23D1-4740-83A9-DB624DC99949}" type="sibTrans" cxnId="{68CEFBC6-508B-4B29-8119-5ED5DE8E5E71}">
      <dgm:prSet/>
      <dgm:spPr/>
      <dgm:t>
        <a:bodyPr/>
        <a:lstStyle/>
        <a:p>
          <a:endParaRPr lang="en-US"/>
        </a:p>
      </dgm:t>
    </dgm:pt>
    <dgm:pt modelId="{A7E646A3-15C4-488A-8EBE-9D84AE6B9C56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Stronger reimbursement strategy, outcomes infrastructure, payer education, and the ability to articulate impact on quality, cost, and continuity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3EFD4869-01BD-49FA-A561-821EC4D35716}" type="parTrans" cxnId="{BDC3A1C8-6F06-44D8-AC85-9280944162B2}">
      <dgm:prSet/>
      <dgm:spPr/>
      <dgm:t>
        <a:bodyPr/>
        <a:lstStyle/>
        <a:p>
          <a:endParaRPr lang="en-US"/>
        </a:p>
      </dgm:t>
    </dgm:pt>
    <dgm:pt modelId="{F1C43DB9-C47B-477F-A008-62C1672F75A5}" type="sibTrans" cxnId="{BDC3A1C8-6F06-44D8-AC85-9280944162B2}">
      <dgm:prSet/>
      <dgm:spPr/>
      <dgm:t>
        <a:bodyPr/>
        <a:lstStyle/>
        <a:p>
          <a:endParaRPr lang="en-US"/>
        </a:p>
      </dgm:t>
    </dgm:pt>
    <dgm:pt modelId="{8AB0E8C6-D7A8-470B-8043-9F1607CE91B2}">
      <dgm:prSet phldrT="[Text]" phldr="0" custT="1"/>
      <dgm:spPr/>
      <dgm:t>
        <a:bodyPr/>
        <a:lstStyle/>
        <a:p>
          <a:pPr rtl="0"/>
          <a:r>
            <a:rPr lang="en-US" sz="1800" b="1" dirty="0">
              <a:solidFill>
                <a:srgbClr val="00486C"/>
              </a:solidFill>
              <a:latin typeface="Playfair Display"/>
            </a:rPr>
            <a:t>The Message</a:t>
          </a:r>
        </a:p>
      </dgm:t>
    </dgm:pt>
    <dgm:pt modelId="{DEAF279F-8A4F-4DBA-91E0-BC9C1FA8BFD2}" type="parTrans" cxnId="{B744B39D-E8B3-4F4D-AD76-484311228C8D}">
      <dgm:prSet/>
      <dgm:spPr/>
    </dgm:pt>
    <dgm:pt modelId="{5BFAE0D8-8FEE-4AA7-B3A1-309873579E5F}" type="sibTrans" cxnId="{B744B39D-E8B3-4F4D-AD76-484311228C8D}">
      <dgm:prSet/>
      <dgm:spPr/>
    </dgm:pt>
    <dgm:pt modelId="{A9D7DDE8-F77E-45D0-B39C-D84A82EBDDB0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</a:rPr>
            <a:t>This is about aligning mission, access, clinical quality, and long-term sustainability—not simply contracting</a:t>
          </a:r>
        </a:p>
      </dgm:t>
    </dgm:pt>
    <dgm:pt modelId="{9F741E20-02A5-41FB-B211-AD3F667E38A4}" type="parTrans" cxnId="{89962441-74A0-421B-A1D3-58DFFC590C1A}">
      <dgm:prSet/>
      <dgm:spPr/>
    </dgm:pt>
    <dgm:pt modelId="{9DF53DF2-B3C5-4131-A9A8-F1DA4805B5E2}" type="sibTrans" cxnId="{89962441-74A0-421B-A1D3-58DFFC590C1A}">
      <dgm:prSet/>
      <dgm:spPr/>
    </dgm:pt>
    <dgm:pt modelId="{B7228A88-F3CF-4EAB-AF6D-9D2CF21CF4F5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The market increasingly required broader access, payer engagement, and financial models beyond a private-pay-only pathway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8E8D6081-6819-4D5F-8DE4-A5D7BE4EBCFA}" type="parTrans" cxnId="{0F29C98B-BE39-4689-9A5D-76BB9E3D0633}">
      <dgm:prSet/>
      <dgm:spPr/>
    </dgm:pt>
    <dgm:pt modelId="{A217E675-F2B0-4D5E-A244-57239B2B0B3E}" type="sibTrans" cxnId="{0F29C98B-BE39-4689-9A5D-76BB9E3D0633}">
      <dgm:prSet/>
      <dgm:spPr/>
    </dgm:pt>
    <dgm:pt modelId="{7E1700DF-A41D-44A8-8273-4F897CAB6A71}" type="pres">
      <dgm:prSet presAssocID="{28210A24-A812-41FF-88A8-FD0111C51C08}" presName="Name0" presStyleCnt="0">
        <dgm:presLayoutVars>
          <dgm:dir/>
          <dgm:animLvl val="lvl"/>
          <dgm:resizeHandles val="exact"/>
        </dgm:presLayoutVars>
      </dgm:prSet>
      <dgm:spPr/>
    </dgm:pt>
    <dgm:pt modelId="{532D625F-194A-44BD-82E4-EEDCD62D0B75}" type="pres">
      <dgm:prSet presAssocID="{CDAB6839-69AD-4C2A-B881-E15F08FBE404}" presName="composite" presStyleCnt="0"/>
      <dgm:spPr/>
    </dgm:pt>
    <dgm:pt modelId="{1D91CAF0-0FB5-4F7D-A0F5-9D788ABF5357}" type="pres">
      <dgm:prSet presAssocID="{CDAB6839-69AD-4C2A-B881-E15F08FBE404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E0CB78D0-D78C-42E6-AF48-7A6447C88C0B}" type="pres">
      <dgm:prSet presAssocID="{CDAB6839-69AD-4C2A-B881-E15F08FBE404}" presName="desTx" presStyleLbl="alignAccFollowNode1" presStyleIdx="0" presStyleCnt="4">
        <dgm:presLayoutVars>
          <dgm:bulletEnabled val="1"/>
        </dgm:presLayoutVars>
      </dgm:prSet>
      <dgm:spPr/>
    </dgm:pt>
    <dgm:pt modelId="{DE8BD4F6-F48A-4564-A1FC-44120BA26A0D}" type="pres">
      <dgm:prSet presAssocID="{E90FDAFF-70A1-4EE9-9B58-9584CD1DCE89}" presName="space" presStyleCnt="0"/>
      <dgm:spPr/>
    </dgm:pt>
    <dgm:pt modelId="{AB8513A9-42CE-4F48-9284-415C57E2A4C6}" type="pres">
      <dgm:prSet presAssocID="{65CEB6DE-235F-45D8-99F0-3509FC823F72}" presName="composite" presStyleCnt="0"/>
      <dgm:spPr/>
    </dgm:pt>
    <dgm:pt modelId="{9824CE76-244B-4810-878A-7A3D44829645}" type="pres">
      <dgm:prSet presAssocID="{65CEB6DE-235F-45D8-99F0-3509FC823F72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7DB7A883-0210-41C5-8B81-D406B193C131}" type="pres">
      <dgm:prSet presAssocID="{65CEB6DE-235F-45D8-99F0-3509FC823F72}" presName="desTx" presStyleLbl="alignAccFollowNode1" presStyleIdx="1" presStyleCnt="4">
        <dgm:presLayoutVars>
          <dgm:bulletEnabled val="1"/>
        </dgm:presLayoutVars>
      </dgm:prSet>
      <dgm:spPr/>
    </dgm:pt>
    <dgm:pt modelId="{7F5F44BF-5DF8-4E94-9B21-62F964F895FB}" type="pres">
      <dgm:prSet presAssocID="{A50E491B-A313-488B-80CC-190D0E337D7C}" presName="space" presStyleCnt="0"/>
      <dgm:spPr/>
    </dgm:pt>
    <dgm:pt modelId="{5384E91C-FC62-452F-98D9-575D23132335}" type="pres">
      <dgm:prSet presAssocID="{9E414A5A-36EE-4DB0-A653-E01E6D28218D}" presName="composite" presStyleCnt="0"/>
      <dgm:spPr/>
    </dgm:pt>
    <dgm:pt modelId="{CB2146A8-9F07-4131-B3B2-A05BCEDAEC74}" type="pres">
      <dgm:prSet presAssocID="{9E414A5A-36EE-4DB0-A653-E01E6D28218D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21E74C73-6134-4BC5-ACF6-61F2965BB231}" type="pres">
      <dgm:prSet presAssocID="{9E414A5A-36EE-4DB0-A653-E01E6D28218D}" presName="desTx" presStyleLbl="alignAccFollowNode1" presStyleIdx="2" presStyleCnt="4">
        <dgm:presLayoutVars>
          <dgm:bulletEnabled val="1"/>
        </dgm:presLayoutVars>
      </dgm:prSet>
      <dgm:spPr/>
    </dgm:pt>
    <dgm:pt modelId="{A2BE9224-94FC-449C-9D02-85E514803EB1}" type="pres">
      <dgm:prSet presAssocID="{06B1BF2D-23D1-4740-83A9-DB624DC99949}" presName="space" presStyleCnt="0"/>
      <dgm:spPr/>
    </dgm:pt>
    <dgm:pt modelId="{82DC6045-3E02-4A8A-901E-1851C014ACDF}" type="pres">
      <dgm:prSet presAssocID="{8AB0E8C6-D7A8-470B-8043-9F1607CE91B2}" presName="composite" presStyleCnt="0"/>
      <dgm:spPr/>
    </dgm:pt>
    <dgm:pt modelId="{A9079690-157C-4AB5-89C6-E6E4661BAD4A}" type="pres">
      <dgm:prSet presAssocID="{8AB0E8C6-D7A8-470B-8043-9F1607CE91B2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20C6AC06-B650-4373-8B2A-4A7126D0C06A}" type="pres">
      <dgm:prSet presAssocID="{8AB0E8C6-D7A8-470B-8043-9F1607CE91B2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7EDE212E-B43E-473C-929B-1F5F5E317351}" type="presOf" srcId="{A7E646A3-15C4-488A-8EBE-9D84AE6B9C56}" destId="{21E74C73-6134-4BC5-ACF6-61F2965BB231}" srcOrd="0" destOrd="0" presId="urn:microsoft.com/office/officeart/2005/8/layout/hList1"/>
    <dgm:cxn modelId="{D066F62F-238C-419E-9771-54FE09405F4C}" type="presOf" srcId="{CDAB6839-69AD-4C2A-B881-E15F08FBE404}" destId="{1D91CAF0-0FB5-4F7D-A0F5-9D788ABF5357}" srcOrd="0" destOrd="0" presId="urn:microsoft.com/office/officeart/2005/8/layout/hList1"/>
    <dgm:cxn modelId="{89962441-74A0-421B-A1D3-58DFFC590C1A}" srcId="{8AB0E8C6-D7A8-470B-8043-9F1607CE91B2}" destId="{A9D7DDE8-F77E-45D0-B39C-D84A82EBDDB0}" srcOrd="0" destOrd="0" parTransId="{9F741E20-02A5-41FB-B211-AD3F667E38A4}" sibTransId="{9DF53DF2-B3C5-4131-A9A8-F1DA4805B5E2}"/>
    <dgm:cxn modelId="{FCD94250-1AD6-4799-BAA6-5AA2D706DFA8}" type="presOf" srcId="{9E414A5A-36EE-4DB0-A653-E01E6D28218D}" destId="{CB2146A8-9F07-4131-B3B2-A05BCEDAEC74}" srcOrd="0" destOrd="0" presId="urn:microsoft.com/office/officeart/2005/8/layout/hList1"/>
    <dgm:cxn modelId="{7CC25856-9C6F-40EE-98DB-8EDCA4CA6C92}" type="presOf" srcId="{A9D7DDE8-F77E-45D0-B39C-D84A82EBDDB0}" destId="{20C6AC06-B650-4373-8B2A-4A7126D0C06A}" srcOrd="0" destOrd="0" presId="urn:microsoft.com/office/officeart/2005/8/layout/hList1"/>
    <dgm:cxn modelId="{BF08047A-0D6B-4890-89B6-BE399F65DD02}" srcId="{28210A24-A812-41FF-88A8-FD0111C51C08}" destId="{CDAB6839-69AD-4C2A-B881-E15F08FBE404}" srcOrd="0" destOrd="0" parTransId="{C752F569-1406-4D97-B948-CC5441B95696}" sibTransId="{E90FDAFF-70A1-4EE9-9B58-9584CD1DCE89}"/>
    <dgm:cxn modelId="{2998C989-1A06-4C45-BC43-DEF01763BFFD}" type="presOf" srcId="{28210A24-A812-41FF-88A8-FD0111C51C08}" destId="{7E1700DF-A41D-44A8-8273-4F897CAB6A71}" srcOrd="0" destOrd="0" presId="urn:microsoft.com/office/officeart/2005/8/layout/hList1"/>
    <dgm:cxn modelId="{0F29C98B-BE39-4689-9A5D-76BB9E3D0633}" srcId="{CDAB6839-69AD-4C2A-B881-E15F08FBE404}" destId="{B7228A88-F3CF-4EAB-AF6D-9D2CF21CF4F5}" srcOrd="0" destOrd="0" parTransId="{8E8D6081-6819-4D5F-8DE4-A5D7BE4EBCFA}" sibTransId="{A217E675-F2B0-4D5E-A244-57239B2B0B3E}"/>
    <dgm:cxn modelId="{C7D1AD96-29CC-4A95-A15F-AE66DF44DBCB}" type="presOf" srcId="{65CEB6DE-235F-45D8-99F0-3509FC823F72}" destId="{9824CE76-244B-4810-878A-7A3D44829645}" srcOrd="0" destOrd="0" presId="urn:microsoft.com/office/officeart/2005/8/layout/hList1"/>
    <dgm:cxn modelId="{B744B39D-E8B3-4F4D-AD76-484311228C8D}" srcId="{28210A24-A812-41FF-88A8-FD0111C51C08}" destId="{8AB0E8C6-D7A8-470B-8043-9F1607CE91B2}" srcOrd="3" destOrd="0" parTransId="{DEAF279F-8A4F-4DBA-91E0-BC9C1FA8BFD2}" sibTransId="{5BFAE0D8-8FEE-4AA7-B3A1-309873579E5F}"/>
    <dgm:cxn modelId="{193078AD-E119-48D4-975A-3F40E03DACA8}" type="presOf" srcId="{8AB0E8C6-D7A8-470B-8043-9F1607CE91B2}" destId="{A9079690-157C-4AB5-89C6-E6E4661BAD4A}" srcOrd="0" destOrd="0" presId="urn:microsoft.com/office/officeart/2005/8/layout/hList1"/>
    <dgm:cxn modelId="{BFB1BEB4-7B1C-41D0-B1F6-CA9522D146B6}" srcId="{28210A24-A812-41FF-88A8-FD0111C51C08}" destId="{65CEB6DE-235F-45D8-99F0-3509FC823F72}" srcOrd="1" destOrd="0" parTransId="{305F9970-5F4F-432B-B01E-A8F79D29AE2A}" sibTransId="{A50E491B-A313-488B-80CC-190D0E337D7C}"/>
    <dgm:cxn modelId="{68CEFBC6-508B-4B29-8119-5ED5DE8E5E71}" srcId="{28210A24-A812-41FF-88A8-FD0111C51C08}" destId="{9E414A5A-36EE-4DB0-A653-E01E6D28218D}" srcOrd="2" destOrd="0" parTransId="{920ADA05-4CED-47BA-BFE1-2A5E4D892FE0}" sibTransId="{06B1BF2D-23D1-4740-83A9-DB624DC99949}"/>
    <dgm:cxn modelId="{BDC3A1C8-6F06-44D8-AC85-9280944162B2}" srcId="{9E414A5A-36EE-4DB0-A653-E01E6D28218D}" destId="{A7E646A3-15C4-488A-8EBE-9D84AE6B9C56}" srcOrd="0" destOrd="0" parTransId="{3EFD4869-01BD-49FA-A561-821EC4D35716}" sibTransId="{F1C43DB9-C47B-477F-A008-62C1672F75A5}"/>
    <dgm:cxn modelId="{591867D3-0357-41B7-982D-C62AC7644D65}" type="presOf" srcId="{B7228A88-F3CF-4EAB-AF6D-9D2CF21CF4F5}" destId="{E0CB78D0-D78C-42E6-AF48-7A6447C88C0B}" srcOrd="0" destOrd="0" presId="urn:microsoft.com/office/officeart/2005/8/layout/hList1"/>
    <dgm:cxn modelId="{D8E72BDC-2A7B-403D-8889-7442EE6B63F8}" srcId="{65CEB6DE-235F-45D8-99F0-3509FC823F72}" destId="{704AAB1F-170E-4F03-B885-3C028BCA5FA9}" srcOrd="0" destOrd="0" parTransId="{45144DD7-D24D-455C-A947-ACE4BFFEA707}" sibTransId="{8854495B-195A-48C9-BDA8-3D37116362EE}"/>
    <dgm:cxn modelId="{89E595E8-32FC-4D3A-B35E-8AB568243A69}" type="presOf" srcId="{704AAB1F-170E-4F03-B885-3C028BCA5FA9}" destId="{7DB7A883-0210-41C5-8B81-D406B193C131}" srcOrd="0" destOrd="0" presId="urn:microsoft.com/office/officeart/2005/8/layout/hList1"/>
    <dgm:cxn modelId="{BDEAD815-E2E5-415B-BBB7-7597A046E603}" type="presParOf" srcId="{7E1700DF-A41D-44A8-8273-4F897CAB6A71}" destId="{532D625F-194A-44BD-82E4-EEDCD62D0B75}" srcOrd="0" destOrd="0" presId="urn:microsoft.com/office/officeart/2005/8/layout/hList1"/>
    <dgm:cxn modelId="{B524D644-8453-427D-84B5-F1DFE89FFDC0}" type="presParOf" srcId="{532D625F-194A-44BD-82E4-EEDCD62D0B75}" destId="{1D91CAF0-0FB5-4F7D-A0F5-9D788ABF5357}" srcOrd="0" destOrd="0" presId="urn:microsoft.com/office/officeart/2005/8/layout/hList1"/>
    <dgm:cxn modelId="{F90988DC-07BE-46AE-93C3-2685F602F80C}" type="presParOf" srcId="{532D625F-194A-44BD-82E4-EEDCD62D0B75}" destId="{E0CB78D0-D78C-42E6-AF48-7A6447C88C0B}" srcOrd="1" destOrd="0" presId="urn:microsoft.com/office/officeart/2005/8/layout/hList1"/>
    <dgm:cxn modelId="{393BFD8C-F6F2-40E5-B321-7CDF616B506D}" type="presParOf" srcId="{7E1700DF-A41D-44A8-8273-4F897CAB6A71}" destId="{DE8BD4F6-F48A-4564-A1FC-44120BA26A0D}" srcOrd="1" destOrd="0" presId="urn:microsoft.com/office/officeart/2005/8/layout/hList1"/>
    <dgm:cxn modelId="{A9A61477-F310-4136-974F-937D576DD971}" type="presParOf" srcId="{7E1700DF-A41D-44A8-8273-4F897CAB6A71}" destId="{AB8513A9-42CE-4F48-9284-415C57E2A4C6}" srcOrd="2" destOrd="0" presId="urn:microsoft.com/office/officeart/2005/8/layout/hList1"/>
    <dgm:cxn modelId="{21C06C57-3C8C-42DF-B897-EAD3E876B231}" type="presParOf" srcId="{AB8513A9-42CE-4F48-9284-415C57E2A4C6}" destId="{9824CE76-244B-4810-878A-7A3D44829645}" srcOrd="0" destOrd="0" presId="urn:microsoft.com/office/officeart/2005/8/layout/hList1"/>
    <dgm:cxn modelId="{06D38EE3-7517-435A-B613-9D0CC34D05A3}" type="presParOf" srcId="{AB8513A9-42CE-4F48-9284-415C57E2A4C6}" destId="{7DB7A883-0210-41C5-8B81-D406B193C131}" srcOrd="1" destOrd="0" presId="urn:microsoft.com/office/officeart/2005/8/layout/hList1"/>
    <dgm:cxn modelId="{40330CF0-0F33-454B-AEA3-0A6C967BD73E}" type="presParOf" srcId="{7E1700DF-A41D-44A8-8273-4F897CAB6A71}" destId="{7F5F44BF-5DF8-4E94-9B21-62F964F895FB}" srcOrd="3" destOrd="0" presId="urn:microsoft.com/office/officeart/2005/8/layout/hList1"/>
    <dgm:cxn modelId="{AF719B97-D6E7-42D4-AE93-063ABACF456D}" type="presParOf" srcId="{7E1700DF-A41D-44A8-8273-4F897CAB6A71}" destId="{5384E91C-FC62-452F-98D9-575D23132335}" srcOrd="4" destOrd="0" presId="urn:microsoft.com/office/officeart/2005/8/layout/hList1"/>
    <dgm:cxn modelId="{9A4C61F1-2FE6-4D98-B0E0-E2572F472512}" type="presParOf" srcId="{5384E91C-FC62-452F-98D9-575D23132335}" destId="{CB2146A8-9F07-4131-B3B2-A05BCEDAEC74}" srcOrd="0" destOrd="0" presId="urn:microsoft.com/office/officeart/2005/8/layout/hList1"/>
    <dgm:cxn modelId="{92480EC2-1D00-4D3B-83AD-14EB11DCDA48}" type="presParOf" srcId="{5384E91C-FC62-452F-98D9-575D23132335}" destId="{21E74C73-6134-4BC5-ACF6-61F2965BB231}" srcOrd="1" destOrd="0" presId="urn:microsoft.com/office/officeart/2005/8/layout/hList1"/>
    <dgm:cxn modelId="{4C92A62C-617B-4691-815D-55B1B4B2147D}" type="presParOf" srcId="{7E1700DF-A41D-44A8-8273-4F897CAB6A71}" destId="{A2BE9224-94FC-449C-9D02-85E514803EB1}" srcOrd="5" destOrd="0" presId="urn:microsoft.com/office/officeart/2005/8/layout/hList1"/>
    <dgm:cxn modelId="{C7013749-E10D-44AE-817F-B52EC4B9C542}" type="presParOf" srcId="{7E1700DF-A41D-44A8-8273-4F897CAB6A71}" destId="{82DC6045-3E02-4A8A-901E-1851C014ACDF}" srcOrd="6" destOrd="0" presId="urn:microsoft.com/office/officeart/2005/8/layout/hList1"/>
    <dgm:cxn modelId="{D062332A-3CCA-464F-9E69-7B3135DFE6BE}" type="presParOf" srcId="{82DC6045-3E02-4A8A-901E-1851C014ACDF}" destId="{A9079690-157C-4AB5-89C6-E6E4661BAD4A}" srcOrd="0" destOrd="0" presId="urn:microsoft.com/office/officeart/2005/8/layout/hList1"/>
    <dgm:cxn modelId="{6337E6E3-B493-43FD-ABA1-40532759648F}" type="presParOf" srcId="{82DC6045-3E02-4A8A-901E-1851C014ACDF}" destId="{20C6AC06-B650-4373-8B2A-4A7126D0C06A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28210A24-A812-41FF-88A8-FD0111C51C08}" type="doc">
      <dgm:prSet loTypeId="urn:microsoft.com/office/officeart/2005/8/layout/h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CDAB6839-69AD-4C2A-B881-E15F08FBE404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Successful </a:t>
          </a:r>
          <a:r>
            <a:rPr lang="en-US" sz="1800" b="1" dirty="0">
              <a:solidFill>
                <a:srgbClr val="00486C"/>
              </a:solidFill>
              <a:latin typeface="Playfair Display"/>
            </a:rPr>
            <a:t>Organizations Understand: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C752F569-1406-4D97-B948-CC5441B95696}" type="parTrans" cxnId="{BF08047A-0D6B-4890-89B6-BE399F65DD02}">
      <dgm:prSet/>
      <dgm:spPr/>
      <dgm:t>
        <a:bodyPr/>
        <a:lstStyle/>
        <a:p>
          <a:endParaRPr lang="en-US"/>
        </a:p>
      </dgm:t>
    </dgm:pt>
    <dgm:pt modelId="{E90FDAFF-70A1-4EE9-9B58-9584CD1DCE89}" type="sibTrans" cxnId="{BF08047A-0D6B-4890-89B6-BE399F65DD02}">
      <dgm:prSet/>
      <dgm:spPr/>
      <dgm:t>
        <a:bodyPr/>
        <a:lstStyle/>
        <a:p>
          <a:endParaRPr lang="en-US"/>
        </a:p>
      </dgm:t>
    </dgm:pt>
    <dgm:pt modelId="{65CEB6DE-235F-45D8-99F0-3509FC823F72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Organizations </a:t>
          </a:r>
          <a:r>
            <a:rPr lang="en-US" sz="1800" b="1" dirty="0">
              <a:solidFill>
                <a:srgbClr val="00486C"/>
              </a:solidFill>
              <a:latin typeface="Playfair Display"/>
            </a:rPr>
            <a:t>That Struggle: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305F9970-5F4F-432B-B01E-A8F79D29AE2A}" type="parTrans" cxnId="{BFB1BEB4-7B1C-41D0-B1F6-CA9522D146B6}">
      <dgm:prSet/>
      <dgm:spPr/>
      <dgm:t>
        <a:bodyPr/>
        <a:lstStyle/>
        <a:p>
          <a:endParaRPr lang="en-US"/>
        </a:p>
      </dgm:t>
    </dgm:pt>
    <dgm:pt modelId="{A50E491B-A313-488B-80CC-190D0E337D7C}" type="sibTrans" cxnId="{BFB1BEB4-7B1C-41D0-B1F6-CA9522D146B6}">
      <dgm:prSet/>
      <dgm:spPr/>
      <dgm:t>
        <a:bodyPr/>
        <a:lstStyle/>
        <a:p>
          <a:endParaRPr lang="en-US"/>
        </a:p>
      </dgm:t>
    </dgm:pt>
    <dgm:pt modelId="{704AAB1F-170E-4F03-B885-3C028BCA5FA9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</a:rPr>
            <a:t>Treat payers at </a:t>
          </a:r>
          <a:r>
            <a:rPr lang="en-US" sz="1600">
              <a:solidFill>
                <a:srgbClr val="3A6B8B"/>
              </a:solidFill>
              <a:latin typeface="Raleway Medium"/>
            </a:rPr>
            <a:t>adversaries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45144DD7-D24D-455C-A947-ACE4BFFEA707}" type="parTrans" cxnId="{D8E72BDC-2A7B-403D-8889-7442EE6B63F8}">
      <dgm:prSet/>
      <dgm:spPr/>
      <dgm:t>
        <a:bodyPr/>
        <a:lstStyle/>
        <a:p>
          <a:endParaRPr lang="en-US"/>
        </a:p>
      </dgm:t>
    </dgm:pt>
    <dgm:pt modelId="{8854495B-195A-48C9-BDA8-3D37116362EE}" type="sibTrans" cxnId="{D8E72BDC-2A7B-403D-8889-7442EE6B63F8}">
      <dgm:prSet/>
      <dgm:spPr/>
      <dgm:t>
        <a:bodyPr/>
        <a:lstStyle/>
        <a:p>
          <a:endParaRPr lang="en-US"/>
        </a:p>
      </dgm:t>
    </dgm:pt>
    <dgm:pt modelId="{9E414A5A-36EE-4DB0-A653-E01E6D28218D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Key</a:t>
          </a:r>
          <a:r>
            <a:rPr lang="en-US" sz="1800" b="1" dirty="0">
              <a:solidFill>
                <a:srgbClr val="00486C"/>
              </a:solidFill>
              <a:latin typeface="Playfair Display"/>
            </a:rPr>
            <a:t> Takeaway:</a:t>
          </a:r>
          <a:endParaRPr lang="en-US" sz="1800" dirty="0">
            <a:solidFill>
              <a:srgbClr val="00486C"/>
            </a:solidFill>
            <a:latin typeface="Playfair Display"/>
          </a:endParaRPr>
        </a:p>
      </dgm:t>
    </dgm:pt>
    <dgm:pt modelId="{920ADA05-4CED-47BA-BFE1-2A5E4D892FE0}" type="parTrans" cxnId="{68CEFBC6-508B-4B29-8119-5ED5DE8E5E71}">
      <dgm:prSet/>
      <dgm:spPr/>
      <dgm:t>
        <a:bodyPr/>
        <a:lstStyle/>
        <a:p>
          <a:endParaRPr lang="en-US"/>
        </a:p>
      </dgm:t>
    </dgm:pt>
    <dgm:pt modelId="{06B1BF2D-23D1-4740-83A9-DB624DC99949}" type="sibTrans" cxnId="{68CEFBC6-508B-4B29-8119-5ED5DE8E5E71}">
      <dgm:prSet/>
      <dgm:spPr/>
      <dgm:t>
        <a:bodyPr/>
        <a:lstStyle/>
        <a:p>
          <a:endParaRPr lang="en-US"/>
        </a:p>
      </dgm:t>
    </dgm:pt>
    <dgm:pt modelId="{A7E646A3-15C4-488A-8EBE-9D84AE6B9C56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  <a:ea typeface="Verdana"/>
            </a:rPr>
            <a:t>Strong</a:t>
          </a:r>
          <a:r>
            <a:rPr lang="en-US" sz="1600" dirty="0">
              <a:solidFill>
                <a:srgbClr val="3A6B8B"/>
              </a:solidFill>
              <a:latin typeface="Raleway Medium"/>
              <a:ea typeface="Verdana"/>
            </a:rPr>
            <a:t> payer collaboration is an organizational capability, not a contracting tactic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3EFD4869-01BD-49FA-A561-821EC4D35716}" type="parTrans" cxnId="{BDC3A1C8-6F06-44D8-AC85-9280944162B2}">
      <dgm:prSet/>
      <dgm:spPr/>
      <dgm:t>
        <a:bodyPr/>
        <a:lstStyle/>
        <a:p>
          <a:endParaRPr lang="en-US"/>
        </a:p>
      </dgm:t>
    </dgm:pt>
    <dgm:pt modelId="{F1C43DB9-C47B-477F-A008-62C1672F75A5}" type="sibTrans" cxnId="{BDC3A1C8-6F06-44D8-AC85-9280944162B2}">
      <dgm:prSet/>
      <dgm:spPr/>
      <dgm:t>
        <a:bodyPr/>
        <a:lstStyle/>
        <a:p>
          <a:endParaRPr lang="en-US"/>
        </a:p>
      </dgm:t>
    </dgm:pt>
    <dgm:pt modelId="{B7228A88-F3CF-4EAB-AF6D-9D2CF21CF4F5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Payer priorities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8E8D6081-6819-4D5F-8DE4-A5D7BE4EBCFA}" type="parTrans" cxnId="{0F29C98B-BE39-4689-9A5D-76BB9E3D0633}">
      <dgm:prSet/>
      <dgm:spPr/>
    </dgm:pt>
    <dgm:pt modelId="{A217E675-F2B0-4D5E-A244-57239B2B0B3E}" type="sibTrans" cxnId="{0F29C98B-BE39-4689-9A5D-76BB9E3D0633}">
      <dgm:prSet/>
      <dgm:spPr/>
    </dgm:pt>
    <dgm:pt modelId="{8307C709-4894-4B7B-B764-DF6796AA6A98}">
      <dgm:prSet phldrT="[Text]" phldr="0"/>
      <dgm:spPr/>
      <dgm:t>
        <a:bodyPr/>
        <a:lstStyle/>
        <a:p>
          <a:pPr rtl="0"/>
          <a:r>
            <a:rPr lang="en-US" sz="1600">
              <a:solidFill>
                <a:srgbClr val="3A6B8B"/>
              </a:solidFill>
              <a:latin typeface="Raleway Medium"/>
            </a:rPr>
            <a:t>Bring credible data</a:t>
          </a:r>
          <a:endParaRPr lang="en-US" sz="160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</dgm:t>
    </dgm:pt>
    <dgm:pt modelId="{EEF56DA8-585C-4308-9BAF-14D8FC2A1519}" type="parTrans" cxnId="{9EF43CA2-9A39-4CC0-B8AC-52FEB985C0BE}">
      <dgm:prSet/>
      <dgm:spPr/>
    </dgm:pt>
    <dgm:pt modelId="{28F94B82-1E43-477E-A8E9-107A069B652D}" type="sibTrans" cxnId="{9EF43CA2-9A39-4CC0-B8AC-52FEB985C0BE}">
      <dgm:prSet/>
      <dgm:spPr/>
    </dgm:pt>
    <dgm:pt modelId="{78F3C6AC-9700-40E5-9DDF-8B3672BDC227}">
      <dgm:prSet phldrT="[Text]" phldr="0"/>
      <dgm:spPr/>
      <dgm:t>
        <a:bodyPr/>
        <a:lstStyle/>
        <a:p>
          <a:pPr rtl="0"/>
          <a:r>
            <a:rPr lang="en-US" sz="1600">
              <a:solidFill>
                <a:srgbClr val="3A6B8B"/>
              </a:solidFill>
              <a:latin typeface="Raleway Medium"/>
            </a:rPr>
            <a:t>Explain their clinical model clearly</a:t>
          </a:r>
          <a:endParaRPr lang="en-US" sz="160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</dgm:t>
    </dgm:pt>
    <dgm:pt modelId="{5BA78070-4782-4F04-A5AF-EE1B66E6568B}" type="parTrans" cxnId="{0B831F15-CF4F-4804-84D4-77ED85307E0B}">
      <dgm:prSet/>
      <dgm:spPr/>
    </dgm:pt>
    <dgm:pt modelId="{4E3BD2F2-20FB-4286-B775-3900A659C2C7}" type="sibTrans" cxnId="{0B831F15-CF4F-4804-84D4-77ED85307E0B}">
      <dgm:prSet/>
      <dgm:spPr/>
    </dgm:pt>
    <dgm:pt modelId="{D292339F-E488-46A8-B711-1CADF4A265B2}">
      <dgm:prSet phldrT="[Text]" phldr="0"/>
      <dgm:spPr/>
      <dgm:t>
        <a:bodyPr/>
        <a:lstStyle/>
        <a:p>
          <a:pPr rtl="0"/>
          <a:r>
            <a:rPr lang="en-US" sz="1600" dirty="0">
              <a:solidFill>
                <a:srgbClr val="3A6B8B"/>
              </a:solidFill>
              <a:latin typeface="Raleway Medium"/>
            </a:rPr>
            <a:t>Invest in care </a:t>
          </a:r>
          <a:r>
            <a:rPr lang="en-US" sz="1600">
              <a:solidFill>
                <a:srgbClr val="3A6B8B"/>
              </a:solidFill>
              <a:latin typeface="Raleway Medium"/>
            </a:rPr>
            <a:t>coordination </a:t>
          </a:r>
          <a:endParaRPr lang="en-US" sz="1600" dirty="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</dgm:t>
    </dgm:pt>
    <dgm:pt modelId="{8EBEAB01-10AD-453D-9B33-0FD47E3E2034}" type="parTrans" cxnId="{0DC8AFD6-B3F2-4976-B7FC-2BD8412347A3}">
      <dgm:prSet/>
      <dgm:spPr/>
    </dgm:pt>
    <dgm:pt modelId="{1AAAC3E2-3D7B-43D9-9B19-625E90D6D254}" type="sibTrans" cxnId="{0DC8AFD6-B3F2-4976-B7FC-2BD8412347A3}">
      <dgm:prSet/>
      <dgm:spPr/>
    </dgm:pt>
    <dgm:pt modelId="{99A63F79-225E-450B-BB5E-A74CBF83F3A9}">
      <dgm:prSet phldrT="[Text]" phldr="0"/>
      <dgm:spPr/>
      <dgm:t>
        <a:bodyPr/>
        <a:lstStyle/>
        <a:p>
          <a:r>
            <a:rPr lang="en-US" sz="1600">
              <a:solidFill>
                <a:srgbClr val="3A6B8B"/>
              </a:solidFill>
              <a:latin typeface="Raleway Medium"/>
            </a:rPr>
            <a:t>Approach</a:t>
          </a:r>
          <a:r>
            <a:rPr lang="en-US" sz="1600" dirty="0">
              <a:solidFill>
                <a:srgbClr val="3A6B8B"/>
              </a:solidFill>
              <a:latin typeface="Raleway Medium"/>
            </a:rPr>
            <a:t> payers with solutions rather than complaints</a:t>
          </a:r>
          <a:endParaRPr lang="en-US" sz="1600" dirty="0">
            <a:latin typeface="Raleway Medium"/>
          </a:endParaRPr>
        </a:p>
      </dgm:t>
    </dgm:pt>
    <dgm:pt modelId="{CE832D38-21D2-4A02-AC12-5FB9C1AF90AB}" type="parTrans" cxnId="{7F4C6FE6-3242-4E8F-A37E-9DC094E708B2}">
      <dgm:prSet/>
      <dgm:spPr/>
    </dgm:pt>
    <dgm:pt modelId="{77EB9796-7318-4BA7-9741-BAB157B6D3E6}" type="sibTrans" cxnId="{7F4C6FE6-3242-4E8F-A37E-9DC094E708B2}">
      <dgm:prSet/>
      <dgm:spPr/>
    </dgm:pt>
    <dgm:pt modelId="{18853067-8483-41BA-9E50-8D949C121D2C}">
      <dgm:prSet phldrT="[Text]" phldr="0"/>
      <dgm:spPr/>
      <dgm:t>
        <a:bodyPr/>
        <a:lstStyle/>
        <a:p>
          <a:pPr algn="l" rtl="0"/>
          <a:r>
            <a:rPr lang="en-US" sz="1600" b="0" dirty="0">
              <a:solidFill>
                <a:srgbClr val="3A6B8B"/>
              </a:solidFill>
              <a:latin typeface="Raleway Medium"/>
            </a:rPr>
            <a:t>Lack reliable outcomes data</a:t>
          </a:r>
        </a:p>
      </dgm:t>
    </dgm:pt>
    <dgm:pt modelId="{944A5C08-380A-443F-B6CA-4A14F92571EC}" type="parTrans" cxnId="{3028D03C-488F-49D7-88D3-8B0BE70D4839}">
      <dgm:prSet/>
      <dgm:spPr/>
    </dgm:pt>
    <dgm:pt modelId="{B7B35430-9570-40F0-AEE9-3613B8176538}" type="sibTrans" cxnId="{3028D03C-488F-49D7-88D3-8B0BE70D4839}">
      <dgm:prSet/>
      <dgm:spPr/>
    </dgm:pt>
    <dgm:pt modelId="{368E0D55-B5E5-4D76-85F1-C164D43F71D8}">
      <dgm:prSet phldrT="[Text]" phldr="0"/>
      <dgm:spPr/>
      <dgm:t>
        <a:bodyPr/>
        <a:lstStyle/>
        <a:p>
          <a:pPr algn="l" rtl="0"/>
          <a:r>
            <a:rPr lang="en-US" sz="1600" b="0" dirty="0">
              <a:solidFill>
                <a:srgbClr val="3A6B8B"/>
              </a:solidFill>
              <a:latin typeface="Raleway Medium"/>
            </a:rPr>
            <a:t>Cannot quantify value</a:t>
          </a:r>
        </a:p>
      </dgm:t>
    </dgm:pt>
    <dgm:pt modelId="{514C7EDA-4E35-4E9D-9431-98D046B6445E}" type="parTrans" cxnId="{617F20DA-E556-4B36-9293-BA8536C10B48}">
      <dgm:prSet/>
      <dgm:spPr/>
    </dgm:pt>
    <dgm:pt modelId="{D15B26CE-38F9-4B95-B727-E41A0D56841F}" type="sibTrans" cxnId="{617F20DA-E556-4B36-9293-BA8536C10B48}">
      <dgm:prSet/>
      <dgm:spPr/>
    </dgm:pt>
    <dgm:pt modelId="{31CBA73A-0A85-4C14-AA31-4396AB41CB56}">
      <dgm:prSet phldrT="[Text]" phldr="0"/>
      <dgm:spPr/>
      <dgm:t>
        <a:bodyPr/>
        <a:lstStyle/>
        <a:p>
          <a:pPr algn="l" rtl="0"/>
          <a:r>
            <a:rPr lang="en-US" sz="1600" b="0" dirty="0">
              <a:solidFill>
                <a:srgbClr val="3A6B8B"/>
              </a:solidFill>
              <a:latin typeface="Raleway Medium"/>
            </a:rPr>
            <a:t>Have inconsistent handoffs</a:t>
          </a:r>
        </a:p>
      </dgm:t>
    </dgm:pt>
    <dgm:pt modelId="{92FBFB11-632E-4743-9A88-5180CFC8195D}" type="parTrans" cxnId="{03B78B3B-BBC3-4F50-B4AA-47BEE33515BE}">
      <dgm:prSet/>
      <dgm:spPr/>
    </dgm:pt>
    <dgm:pt modelId="{35D41430-07FD-4A1D-A77C-ECB7EE293ECC}" type="sibTrans" cxnId="{03B78B3B-BBC3-4F50-B4AA-47BEE33515BE}">
      <dgm:prSet/>
      <dgm:spPr/>
    </dgm:pt>
    <dgm:pt modelId="{9809F707-DB50-4C80-87B4-ECBCC54D6CE7}">
      <dgm:prSet phldrT="[Text]" phldr="0"/>
      <dgm:spPr/>
      <dgm:t>
        <a:bodyPr/>
        <a:lstStyle/>
        <a:p>
          <a:pPr algn="l" rtl="0"/>
          <a:r>
            <a:rPr lang="en-US" sz="1600" b="0" dirty="0">
              <a:solidFill>
                <a:srgbClr val="3A6B8B"/>
              </a:solidFill>
              <a:latin typeface="Raleway Medium"/>
            </a:rPr>
            <a:t>Wait until contract negotiations to engage</a:t>
          </a:r>
        </a:p>
      </dgm:t>
    </dgm:pt>
    <dgm:pt modelId="{8882ACB6-76A4-417C-98BB-A1C622B74B95}" type="parTrans" cxnId="{F6392425-005E-49AF-A713-2276A102ADE9}">
      <dgm:prSet/>
      <dgm:spPr/>
    </dgm:pt>
    <dgm:pt modelId="{48B3D7BD-CDFC-4033-A9B3-F9057A4A2977}" type="sibTrans" cxnId="{F6392425-005E-49AF-A713-2276A102ADE9}">
      <dgm:prSet/>
      <dgm:spPr/>
    </dgm:pt>
    <dgm:pt modelId="{7E1700DF-A41D-44A8-8273-4F897CAB6A71}" type="pres">
      <dgm:prSet presAssocID="{28210A24-A812-41FF-88A8-FD0111C51C08}" presName="Name0" presStyleCnt="0">
        <dgm:presLayoutVars>
          <dgm:dir/>
          <dgm:animLvl val="lvl"/>
          <dgm:resizeHandles val="exact"/>
        </dgm:presLayoutVars>
      </dgm:prSet>
      <dgm:spPr/>
    </dgm:pt>
    <dgm:pt modelId="{532D625F-194A-44BD-82E4-EEDCD62D0B75}" type="pres">
      <dgm:prSet presAssocID="{CDAB6839-69AD-4C2A-B881-E15F08FBE404}" presName="composite" presStyleCnt="0"/>
      <dgm:spPr/>
    </dgm:pt>
    <dgm:pt modelId="{1D91CAF0-0FB5-4F7D-A0F5-9D788ABF5357}" type="pres">
      <dgm:prSet presAssocID="{CDAB6839-69AD-4C2A-B881-E15F08FBE404}" presName="parTx" presStyleLbl="alignNode1" presStyleIdx="0" presStyleCnt="3">
        <dgm:presLayoutVars>
          <dgm:chMax val="0"/>
          <dgm:chPref val="0"/>
          <dgm:bulletEnabled val="1"/>
        </dgm:presLayoutVars>
      </dgm:prSet>
      <dgm:spPr/>
    </dgm:pt>
    <dgm:pt modelId="{E0CB78D0-D78C-42E6-AF48-7A6447C88C0B}" type="pres">
      <dgm:prSet presAssocID="{CDAB6839-69AD-4C2A-B881-E15F08FBE404}" presName="desTx" presStyleLbl="alignAccFollowNode1" presStyleIdx="0" presStyleCnt="3">
        <dgm:presLayoutVars>
          <dgm:bulletEnabled val="1"/>
        </dgm:presLayoutVars>
      </dgm:prSet>
      <dgm:spPr/>
    </dgm:pt>
    <dgm:pt modelId="{DE8BD4F6-F48A-4564-A1FC-44120BA26A0D}" type="pres">
      <dgm:prSet presAssocID="{E90FDAFF-70A1-4EE9-9B58-9584CD1DCE89}" presName="space" presStyleCnt="0"/>
      <dgm:spPr/>
    </dgm:pt>
    <dgm:pt modelId="{AB8513A9-42CE-4F48-9284-415C57E2A4C6}" type="pres">
      <dgm:prSet presAssocID="{65CEB6DE-235F-45D8-99F0-3509FC823F72}" presName="composite" presStyleCnt="0"/>
      <dgm:spPr/>
    </dgm:pt>
    <dgm:pt modelId="{9824CE76-244B-4810-878A-7A3D44829645}" type="pres">
      <dgm:prSet presAssocID="{65CEB6DE-235F-45D8-99F0-3509FC823F72}" presName="parTx" presStyleLbl="alignNode1" presStyleIdx="1" presStyleCnt="3">
        <dgm:presLayoutVars>
          <dgm:chMax val="0"/>
          <dgm:chPref val="0"/>
          <dgm:bulletEnabled val="1"/>
        </dgm:presLayoutVars>
      </dgm:prSet>
      <dgm:spPr/>
    </dgm:pt>
    <dgm:pt modelId="{7DB7A883-0210-41C5-8B81-D406B193C131}" type="pres">
      <dgm:prSet presAssocID="{65CEB6DE-235F-45D8-99F0-3509FC823F72}" presName="desTx" presStyleLbl="alignAccFollowNode1" presStyleIdx="1" presStyleCnt="3">
        <dgm:presLayoutVars>
          <dgm:bulletEnabled val="1"/>
        </dgm:presLayoutVars>
      </dgm:prSet>
      <dgm:spPr/>
    </dgm:pt>
    <dgm:pt modelId="{7F5F44BF-5DF8-4E94-9B21-62F964F895FB}" type="pres">
      <dgm:prSet presAssocID="{A50E491B-A313-488B-80CC-190D0E337D7C}" presName="space" presStyleCnt="0"/>
      <dgm:spPr/>
    </dgm:pt>
    <dgm:pt modelId="{5384E91C-FC62-452F-98D9-575D23132335}" type="pres">
      <dgm:prSet presAssocID="{9E414A5A-36EE-4DB0-A653-E01E6D28218D}" presName="composite" presStyleCnt="0"/>
      <dgm:spPr/>
    </dgm:pt>
    <dgm:pt modelId="{CB2146A8-9F07-4131-B3B2-A05BCEDAEC74}" type="pres">
      <dgm:prSet presAssocID="{9E414A5A-36EE-4DB0-A653-E01E6D28218D}" presName="parTx" presStyleLbl="alignNode1" presStyleIdx="2" presStyleCnt="3">
        <dgm:presLayoutVars>
          <dgm:chMax val="0"/>
          <dgm:chPref val="0"/>
          <dgm:bulletEnabled val="1"/>
        </dgm:presLayoutVars>
      </dgm:prSet>
      <dgm:spPr/>
    </dgm:pt>
    <dgm:pt modelId="{21E74C73-6134-4BC5-ACF6-61F2965BB231}" type="pres">
      <dgm:prSet presAssocID="{9E414A5A-36EE-4DB0-A653-E01E6D28218D}" presName="desTx" presStyleLbl="alignAccFollowNode1" presStyleIdx="2" presStyleCnt="3">
        <dgm:presLayoutVars>
          <dgm:bulletEnabled val="1"/>
        </dgm:presLayoutVars>
      </dgm:prSet>
      <dgm:spPr/>
    </dgm:pt>
  </dgm:ptLst>
  <dgm:cxnLst>
    <dgm:cxn modelId="{0B831F15-CF4F-4804-84D4-77ED85307E0B}" srcId="{CDAB6839-69AD-4C2A-B881-E15F08FBE404}" destId="{78F3C6AC-9700-40E5-9DDF-8B3672BDC227}" srcOrd="2" destOrd="0" parTransId="{5BA78070-4782-4F04-A5AF-EE1B66E6568B}" sibTransId="{4E3BD2F2-20FB-4286-B775-3900A659C2C7}"/>
    <dgm:cxn modelId="{CFCD5A1B-7634-433A-A056-8B6FB00BBA3D}" type="presOf" srcId="{9E414A5A-36EE-4DB0-A653-E01E6D28218D}" destId="{CB2146A8-9F07-4131-B3B2-A05BCEDAEC74}" srcOrd="0" destOrd="0" presId="urn:microsoft.com/office/officeart/2005/8/layout/hList1"/>
    <dgm:cxn modelId="{F6392425-005E-49AF-A713-2276A102ADE9}" srcId="{65CEB6DE-235F-45D8-99F0-3509FC823F72}" destId="{9809F707-DB50-4C80-87B4-ECBCC54D6CE7}" srcOrd="4" destOrd="0" parTransId="{8882ACB6-76A4-417C-98BB-A1C622B74B95}" sibTransId="{48B3D7BD-CDFC-4033-A9B3-F9057A4A2977}"/>
    <dgm:cxn modelId="{03B78B3B-BBC3-4F50-B4AA-47BEE33515BE}" srcId="{65CEB6DE-235F-45D8-99F0-3509FC823F72}" destId="{31CBA73A-0A85-4C14-AA31-4396AB41CB56}" srcOrd="3" destOrd="0" parTransId="{92FBFB11-632E-4743-9A88-5180CFC8195D}" sibTransId="{35D41430-07FD-4A1D-A77C-ECB7EE293ECC}"/>
    <dgm:cxn modelId="{3028D03C-488F-49D7-88D3-8B0BE70D4839}" srcId="{65CEB6DE-235F-45D8-99F0-3509FC823F72}" destId="{18853067-8483-41BA-9E50-8D949C121D2C}" srcOrd="1" destOrd="0" parTransId="{944A5C08-380A-443F-B6CA-4A14F92571EC}" sibTransId="{B7B35430-9570-40F0-AEE9-3613B8176538}"/>
    <dgm:cxn modelId="{2F8C154A-1017-43BB-8E0D-4FFB1EC3FE46}" type="presOf" srcId="{65CEB6DE-235F-45D8-99F0-3509FC823F72}" destId="{9824CE76-244B-4810-878A-7A3D44829645}" srcOrd="0" destOrd="0" presId="urn:microsoft.com/office/officeart/2005/8/layout/hList1"/>
    <dgm:cxn modelId="{DD62F870-5B93-4025-945E-3BC699EAD7E2}" type="presOf" srcId="{B7228A88-F3CF-4EAB-AF6D-9D2CF21CF4F5}" destId="{E0CB78D0-D78C-42E6-AF48-7A6447C88C0B}" srcOrd="0" destOrd="0" presId="urn:microsoft.com/office/officeart/2005/8/layout/hList1"/>
    <dgm:cxn modelId="{46F48552-3409-4019-8C38-ABFFB86708E4}" type="presOf" srcId="{CDAB6839-69AD-4C2A-B881-E15F08FBE404}" destId="{1D91CAF0-0FB5-4F7D-A0F5-9D788ABF5357}" srcOrd="0" destOrd="0" presId="urn:microsoft.com/office/officeart/2005/8/layout/hList1"/>
    <dgm:cxn modelId="{4D6C6776-BC4F-418E-BF57-31654A1D556D}" type="presOf" srcId="{D292339F-E488-46A8-B711-1CADF4A265B2}" destId="{E0CB78D0-D78C-42E6-AF48-7A6447C88C0B}" srcOrd="0" destOrd="3" presId="urn:microsoft.com/office/officeart/2005/8/layout/hList1"/>
    <dgm:cxn modelId="{37955477-C122-43AC-8B90-06DADAF96F5C}" type="presOf" srcId="{31CBA73A-0A85-4C14-AA31-4396AB41CB56}" destId="{7DB7A883-0210-41C5-8B81-D406B193C131}" srcOrd="0" destOrd="3" presId="urn:microsoft.com/office/officeart/2005/8/layout/hList1"/>
    <dgm:cxn modelId="{BF08047A-0D6B-4890-89B6-BE399F65DD02}" srcId="{28210A24-A812-41FF-88A8-FD0111C51C08}" destId="{CDAB6839-69AD-4C2A-B881-E15F08FBE404}" srcOrd="0" destOrd="0" parTransId="{C752F569-1406-4D97-B948-CC5441B95696}" sibTransId="{E90FDAFF-70A1-4EE9-9B58-9584CD1DCE89}"/>
    <dgm:cxn modelId="{1E982E7E-7A7E-48CC-8858-C34877439300}" type="presOf" srcId="{368E0D55-B5E5-4D76-85F1-C164D43F71D8}" destId="{7DB7A883-0210-41C5-8B81-D406B193C131}" srcOrd="0" destOrd="2" presId="urn:microsoft.com/office/officeart/2005/8/layout/hList1"/>
    <dgm:cxn modelId="{2998C989-1A06-4C45-BC43-DEF01763BFFD}" type="presOf" srcId="{28210A24-A812-41FF-88A8-FD0111C51C08}" destId="{7E1700DF-A41D-44A8-8273-4F897CAB6A71}" srcOrd="0" destOrd="0" presId="urn:microsoft.com/office/officeart/2005/8/layout/hList1"/>
    <dgm:cxn modelId="{0F29C98B-BE39-4689-9A5D-76BB9E3D0633}" srcId="{CDAB6839-69AD-4C2A-B881-E15F08FBE404}" destId="{B7228A88-F3CF-4EAB-AF6D-9D2CF21CF4F5}" srcOrd="0" destOrd="0" parTransId="{8E8D6081-6819-4D5F-8DE4-A5D7BE4EBCFA}" sibTransId="{A217E675-F2B0-4D5E-A244-57239B2B0B3E}"/>
    <dgm:cxn modelId="{31A6ED90-5815-4A1C-BD0F-9EA3F05DACFD}" type="presOf" srcId="{8307C709-4894-4B7B-B764-DF6796AA6A98}" destId="{E0CB78D0-D78C-42E6-AF48-7A6447C88C0B}" srcOrd="0" destOrd="1" presId="urn:microsoft.com/office/officeart/2005/8/layout/hList1"/>
    <dgm:cxn modelId="{0A463291-9534-4507-9333-5056EEA6CA8B}" type="presOf" srcId="{18853067-8483-41BA-9E50-8D949C121D2C}" destId="{7DB7A883-0210-41C5-8B81-D406B193C131}" srcOrd="0" destOrd="1" presId="urn:microsoft.com/office/officeart/2005/8/layout/hList1"/>
    <dgm:cxn modelId="{39355893-1FA4-4823-BF57-723C950531E1}" type="presOf" srcId="{704AAB1F-170E-4F03-B885-3C028BCA5FA9}" destId="{7DB7A883-0210-41C5-8B81-D406B193C131}" srcOrd="0" destOrd="0" presId="urn:microsoft.com/office/officeart/2005/8/layout/hList1"/>
    <dgm:cxn modelId="{9EF43CA2-9A39-4CC0-B8AC-52FEB985C0BE}" srcId="{CDAB6839-69AD-4C2A-B881-E15F08FBE404}" destId="{8307C709-4894-4B7B-B764-DF6796AA6A98}" srcOrd="1" destOrd="0" parTransId="{EEF56DA8-585C-4308-9BAF-14D8FC2A1519}" sibTransId="{28F94B82-1E43-477E-A8E9-107A069B652D}"/>
    <dgm:cxn modelId="{C676C5AC-2AD0-460B-91AF-1FF9A43E95B1}" type="presOf" srcId="{78F3C6AC-9700-40E5-9DDF-8B3672BDC227}" destId="{E0CB78D0-D78C-42E6-AF48-7A6447C88C0B}" srcOrd="0" destOrd="2" presId="urn:microsoft.com/office/officeart/2005/8/layout/hList1"/>
    <dgm:cxn modelId="{1761CDAF-FC9F-425E-9B25-77B4BB852598}" type="presOf" srcId="{9809F707-DB50-4C80-87B4-ECBCC54D6CE7}" destId="{7DB7A883-0210-41C5-8B81-D406B193C131}" srcOrd="0" destOrd="4" presId="urn:microsoft.com/office/officeart/2005/8/layout/hList1"/>
    <dgm:cxn modelId="{BFB1BEB4-7B1C-41D0-B1F6-CA9522D146B6}" srcId="{28210A24-A812-41FF-88A8-FD0111C51C08}" destId="{65CEB6DE-235F-45D8-99F0-3509FC823F72}" srcOrd="1" destOrd="0" parTransId="{305F9970-5F4F-432B-B01E-A8F79D29AE2A}" sibTransId="{A50E491B-A313-488B-80CC-190D0E337D7C}"/>
    <dgm:cxn modelId="{8B32DDB6-4A9C-4AE9-8E92-6AB1930E4592}" type="presOf" srcId="{99A63F79-225E-450B-BB5E-A74CBF83F3A9}" destId="{E0CB78D0-D78C-42E6-AF48-7A6447C88C0B}" srcOrd="0" destOrd="4" presId="urn:microsoft.com/office/officeart/2005/8/layout/hList1"/>
    <dgm:cxn modelId="{68CEFBC6-508B-4B29-8119-5ED5DE8E5E71}" srcId="{28210A24-A812-41FF-88A8-FD0111C51C08}" destId="{9E414A5A-36EE-4DB0-A653-E01E6D28218D}" srcOrd="2" destOrd="0" parTransId="{920ADA05-4CED-47BA-BFE1-2A5E4D892FE0}" sibTransId="{06B1BF2D-23D1-4740-83A9-DB624DC99949}"/>
    <dgm:cxn modelId="{BDC3A1C8-6F06-44D8-AC85-9280944162B2}" srcId="{9E414A5A-36EE-4DB0-A653-E01E6D28218D}" destId="{A7E646A3-15C4-488A-8EBE-9D84AE6B9C56}" srcOrd="0" destOrd="0" parTransId="{3EFD4869-01BD-49FA-A561-821EC4D35716}" sibTransId="{F1C43DB9-C47B-477F-A008-62C1672F75A5}"/>
    <dgm:cxn modelId="{0DC8AFD6-B3F2-4976-B7FC-2BD8412347A3}" srcId="{CDAB6839-69AD-4C2A-B881-E15F08FBE404}" destId="{D292339F-E488-46A8-B711-1CADF4A265B2}" srcOrd="3" destOrd="0" parTransId="{8EBEAB01-10AD-453D-9B33-0FD47E3E2034}" sibTransId="{1AAAC3E2-3D7B-43D9-9B19-625E90D6D254}"/>
    <dgm:cxn modelId="{617F20DA-E556-4B36-9293-BA8536C10B48}" srcId="{65CEB6DE-235F-45D8-99F0-3509FC823F72}" destId="{368E0D55-B5E5-4D76-85F1-C164D43F71D8}" srcOrd="2" destOrd="0" parTransId="{514C7EDA-4E35-4E9D-9431-98D046B6445E}" sibTransId="{D15B26CE-38F9-4B95-B727-E41A0D56841F}"/>
    <dgm:cxn modelId="{D8E72BDC-2A7B-403D-8889-7442EE6B63F8}" srcId="{65CEB6DE-235F-45D8-99F0-3509FC823F72}" destId="{704AAB1F-170E-4F03-B885-3C028BCA5FA9}" srcOrd="0" destOrd="0" parTransId="{45144DD7-D24D-455C-A947-ACE4BFFEA707}" sibTransId="{8854495B-195A-48C9-BDA8-3D37116362EE}"/>
    <dgm:cxn modelId="{0D253EDC-BECB-4B45-B286-6795292EF15D}" type="presOf" srcId="{A7E646A3-15C4-488A-8EBE-9D84AE6B9C56}" destId="{21E74C73-6134-4BC5-ACF6-61F2965BB231}" srcOrd="0" destOrd="0" presId="urn:microsoft.com/office/officeart/2005/8/layout/hList1"/>
    <dgm:cxn modelId="{7F4C6FE6-3242-4E8F-A37E-9DC094E708B2}" srcId="{CDAB6839-69AD-4C2A-B881-E15F08FBE404}" destId="{99A63F79-225E-450B-BB5E-A74CBF83F3A9}" srcOrd="4" destOrd="0" parTransId="{CE832D38-21D2-4A02-AC12-5FB9C1AF90AB}" sibTransId="{77EB9796-7318-4BA7-9741-BAB157B6D3E6}"/>
    <dgm:cxn modelId="{CADD583B-351A-49E2-8F88-4B82DCBEF772}" type="presParOf" srcId="{7E1700DF-A41D-44A8-8273-4F897CAB6A71}" destId="{532D625F-194A-44BD-82E4-EEDCD62D0B75}" srcOrd="0" destOrd="0" presId="urn:microsoft.com/office/officeart/2005/8/layout/hList1"/>
    <dgm:cxn modelId="{5846CF8A-AA7E-47F9-8E90-6B24CC997C2B}" type="presParOf" srcId="{532D625F-194A-44BD-82E4-EEDCD62D0B75}" destId="{1D91CAF0-0FB5-4F7D-A0F5-9D788ABF5357}" srcOrd="0" destOrd="0" presId="urn:microsoft.com/office/officeart/2005/8/layout/hList1"/>
    <dgm:cxn modelId="{41F34037-F730-41A5-A3A6-AA850E56434C}" type="presParOf" srcId="{532D625F-194A-44BD-82E4-EEDCD62D0B75}" destId="{E0CB78D0-D78C-42E6-AF48-7A6447C88C0B}" srcOrd="1" destOrd="0" presId="urn:microsoft.com/office/officeart/2005/8/layout/hList1"/>
    <dgm:cxn modelId="{46BDEF32-99FF-46DA-8231-D2D256385D00}" type="presParOf" srcId="{7E1700DF-A41D-44A8-8273-4F897CAB6A71}" destId="{DE8BD4F6-F48A-4564-A1FC-44120BA26A0D}" srcOrd="1" destOrd="0" presId="urn:microsoft.com/office/officeart/2005/8/layout/hList1"/>
    <dgm:cxn modelId="{F7A2964D-3C86-4B5C-B673-D2892392F781}" type="presParOf" srcId="{7E1700DF-A41D-44A8-8273-4F897CAB6A71}" destId="{AB8513A9-42CE-4F48-9284-415C57E2A4C6}" srcOrd="2" destOrd="0" presId="urn:microsoft.com/office/officeart/2005/8/layout/hList1"/>
    <dgm:cxn modelId="{A330F543-FF7B-42BF-B49A-7303980D24F3}" type="presParOf" srcId="{AB8513A9-42CE-4F48-9284-415C57E2A4C6}" destId="{9824CE76-244B-4810-878A-7A3D44829645}" srcOrd="0" destOrd="0" presId="urn:microsoft.com/office/officeart/2005/8/layout/hList1"/>
    <dgm:cxn modelId="{07617FF3-E5CC-4E22-8312-3E9AC16D2F65}" type="presParOf" srcId="{AB8513A9-42CE-4F48-9284-415C57E2A4C6}" destId="{7DB7A883-0210-41C5-8B81-D406B193C131}" srcOrd="1" destOrd="0" presId="urn:microsoft.com/office/officeart/2005/8/layout/hList1"/>
    <dgm:cxn modelId="{FBE29180-5FA7-435B-8348-CAC149236195}" type="presParOf" srcId="{7E1700DF-A41D-44A8-8273-4F897CAB6A71}" destId="{7F5F44BF-5DF8-4E94-9B21-62F964F895FB}" srcOrd="3" destOrd="0" presId="urn:microsoft.com/office/officeart/2005/8/layout/hList1"/>
    <dgm:cxn modelId="{AC0DC965-5E2F-4D2F-B81F-33565EDE25AC}" type="presParOf" srcId="{7E1700DF-A41D-44A8-8273-4F897CAB6A71}" destId="{5384E91C-FC62-452F-98D9-575D23132335}" srcOrd="4" destOrd="0" presId="urn:microsoft.com/office/officeart/2005/8/layout/hList1"/>
    <dgm:cxn modelId="{403B704F-DC9E-4DC1-87E4-C6BABD6E34DC}" type="presParOf" srcId="{5384E91C-FC62-452F-98D9-575D23132335}" destId="{CB2146A8-9F07-4131-B3B2-A05BCEDAEC74}" srcOrd="0" destOrd="0" presId="urn:microsoft.com/office/officeart/2005/8/layout/hList1"/>
    <dgm:cxn modelId="{0C8E13EB-AD1C-4E1D-A46F-B643D2CB055F}" type="presParOf" srcId="{5384E91C-FC62-452F-98D9-575D23132335}" destId="{21E74C73-6134-4BC5-ACF6-61F2965BB231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37C8579-7B8A-4ABE-A5C9-7C611106B859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026E447-D0B4-4CFE-849D-4746DF125A27}">
      <dgm:prSet phldrT="[Text]" phldr="0"/>
      <dgm:spPr/>
      <dgm:t>
        <a:bodyPr/>
        <a:lstStyle/>
        <a:p>
          <a:r>
            <a:rPr lang="en-US">
              <a:latin typeface="Playfair Display"/>
            </a:rPr>
            <a:t>Patients</a:t>
          </a:r>
        </a:p>
      </dgm:t>
    </dgm:pt>
    <dgm:pt modelId="{464176FC-4410-4104-A60E-61A256B40451}" type="parTrans" cxnId="{1CCED119-3119-49AE-9F7A-AE27E31210EF}">
      <dgm:prSet/>
      <dgm:spPr/>
      <dgm:t>
        <a:bodyPr/>
        <a:lstStyle/>
        <a:p>
          <a:endParaRPr lang="en-US"/>
        </a:p>
      </dgm:t>
    </dgm:pt>
    <dgm:pt modelId="{7327AF7A-C288-416D-84A9-9628F1FAA963}" type="sibTrans" cxnId="{1CCED119-3119-49AE-9F7A-AE27E31210EF}">
      <dgm:prSet/>
      <dgm:spPr/>
      <dgm:t>
        <a:bodyPr/>
        <a:lstStyle/>
        <a:p>
          <a:endParaRPr lang="en-US"/>
        </a:p>
      </dgm:t>
    </dgm:pt>
    <dgm:pt modelId="{C14F2133-4168-4E62-B0A0-6BFDA374D83B}">
      <dgm:prSet phldrT="[Text]" phldr="0"/>
      <dgm:spPr/>
      <dgm:t>
        <a:bodyPr/>
        <a:lstStyle/>
        <a:p>
          <a:pPr rtl="0"/>
          <a:r>
            <a:rPr lang="en-US">
              <a:latin typeface="Playfair Display"/>
            </a:rPr>
            <a:t>Payers</a:t>
          </a:r>
        </a:p>
      </dgm:t>
    </dgm:pt>
    <dgm:pt modelId="{43AA55B2-45BB-4D37-88D5-6022BB7FD53F}" type="parTrans" cxnId="{A10E2CD4-D1C7-4B62-B323-518E6115723B}">
      <dgm:prSet/>
      <dgm:spPr/>
      <dgm:t>
        <a:bodyPr/>
        <a:lstStyle/>
        <a:p>
          <a:endParaRPr lang="en-US"/>
        </a:p>
      </dgm:t>
    </dgm:pt>
    <dgm:pt modelId="{EB659D17-53CC-40CB-A660-B8723076D167}" type="sibTrans" cxnId="{A10E2CD4-D1C7-4B62-B323-518E6115723B}">
      <dgm:prSet/>
      <dgm:spPr/>
      <dgm:t>
        <a:bodyPr/>
        <a:lstStyle/>
        <a:p>
          <a:endParaRPr lang="en-US"/>
        </a:p>
      </dgm:t>
    </dgm:pt>
    <dgm:pt modelId="{8C374836-2B7C-4EBA-8361-959A16B496FD}">
      <dgm:prSet phldrT="[Text]" phldr="0"/>
      <dgm:spPr/>
      <dgm:t>
        <a:bodyPr/>
        <a:lstStyle/>
        <a:p>
          <a:pPr rtl="0"/>
          <a:r>
            <a:rPr lang="en-US" dirty="0">
              <a:latin typeface="Playfair Display"/>
            </a:rPr>
            <a:t>Providers</a:t>
          </a:r>
        </a:p>
      </dgm:t>
    </dgm:pt>
    <dgm:pt modelId="{2AD3B404-240C-4893-B38A-396A45C221BC}" type="parTrans" cxnId="{20D73FA6-E354-4DAD-B5B4-A03FA3F9C28B}">
      <dgm:prSet/>
      <dgm:spPr/>
      <dgm:t>
        <a:bodyPr/>
        <a:lstStyle/>
        <a:p>
          <a:endParaRPr lang="en-US"/>
        </a:p>
      </dgm:t>
    </dgm:pt>
    <dgm:pt modelId="{7F05405F-2880-4AF1-8B93-9AD99D018499}" type="sibTrans" cxnId="{20D73FA6-E354-4DAD-B5B4-A03FA3F9C28B}">
      <dgm:prSet/>
      <dgm:spPr/>
      <dgm:t>
        <a:bodyPr/>
        <a:lstStyle/>
        <a:p>
          <a:endParaRPr lang="en-US"/>
        </a:p>
      </dgm:t>
    </dgm:pt>
    <dgm:pt modelId="{52742242-F361-4F94-96A5-EA44A49EF8AD}" type="pres">
      <dgm:prSet presAssocID="{C37C8579-7B8A-4ABE-A5C9-7C611106B859}" presName="cycle" presStyleCnt="0">
        <dgm:presLayoutVars>
          <dgm:dir/>
          <dgm:resizeHandles val="exact"/>
        </dgm:presLayoutVars>
      </dgm:prSet>
      <dgm:spPr/>
    </dgm:pt>
    <dgm:pt modelId="{57582FA3-312F-40EE-95DE-B7252E4AFC35}" type="pres">
      <dgm:prSet presAssocID="{8026E447-D0B4-4CFE-849D-4746DF125A27}" presName="node" presStyleLbl="node1" presStyleIdx="0" presStyleCnt="3">
        <dgm:presLayoutVars>
          <dgm:bulletEnabled val="1"/>
        </dgm:presLayoutVars>
      </dgm:prSet>
      <dgm:spPr/>
    </dgm:pt>
    <dgm:pt modelId="{6830EBEF-8E4C-4FC9-B909-7316A2F2920E}" type="pres">
      <dgm:prSet presAssocID="{8026E447-D0B4-4CFE-849D-4746DF125A27}" presName="spNode" presStyleCnt="0"/>
      <dgm:spPr/>
    </dgm:pt>
    <dgm:pt modelId="{4A1B54B7-A0A1-4E16-8723-51FD9B826A92}" type="pres">
      <dgm:prSet presAssocID="{7327AF7A-C288-416D-84A9-9628F1FAA963}" presName="sibTrans" presStyleLbl="sibTrans1D1" presStyleIdx="0" presStyleCnt="3"/>
      <dgm:spPr/>
    </dgm:pt>
    <dgm:pt modelId="{6F378182-7D3C-4278-9D4D-10D04A12BA6B}" type="pres">
      <dgm:prSet presAssocID="{C14F2133-4168-4E62-B0A0-6BFDA374D83B}" presName="node" presStyleLbl="node1" presStyleIdx="1" presStyleCnt="3">
        <dgm:presLayoutVars>
          <dgm:bulletEnabled val="1"/>
        </dgm:presLayoutVars>
      </dgm:prSet>
      <dgm:spPr/>
    </dgm:pt>
    <dgm:pt modelId="{BEB9C694-495A-4DC5-8C9F-5F62DE4D525A}" type="pres">
      <dgm:prSet presAssocID="{C14F2133-4168-4E62-B0A0-6BFDA374D83B}" presName="spNode" presStyleCnt="0"/>
      <dgm:spPr/>
    </dgm:pt>
    <dgm:pt modelId="{57EF5185-18E0-49A3-8FD1-4149F2DDA2F9}" type="pres">
      <dgm:prSet presAssocID="{EB659D17-53CC-40CB-A660-B8723076D167}" presName="sibTrans" presStyleLbl="sibTrans1D1" presStyleIdx="1" presStyleCnt="3"/>
      <dgm:spPr/>
    </dgm:pt>
    <dgm:pt modelId="{E497655D-0262-4AFB-9CA4-F421ABC17B26}" type="pres">
      <dgm:prSet presAssocID="{8C374836-2B7C-4EBA-8361-959A16B496FD}" presName="node" presStyleLbl="node1" presStyleIdx="2" presStyleCnt="3">
        <dgm:presLayoutVars>
          <dgm:bulletEnabled val="1"/>
        </dgm:presLayoutVars>
      </dgm:prSet>
      <dgm:spPr/>
    </dgm:pt>
    <dgm:pt modelId="{A064FA7C-54A3-455A-B51B-ABA029CAD41C}" type="pres">
      <dgm:prSet presAssocID="{8C374836-2B7C-4EBA-8361-959A16B496FD}" presName="spNode" presStyleCnt="0"/>
      <dgm:spPr/>
    </dgm:pt>
    <dgm:pt modelId="{BB8B6CA8-34BF-429E-A701-70B67A252768}" type="pres">
      <dgm:prSet presAssocID="{7F05405F-2880-4AF1-8B93-9AD99D018499}" presName="sibTrans" presStyleLbl="sibTrans1D1" presStyleIdx="2" presStyleCnt="3"/>
      <dgm:spPr/>
    </dgm:pt>
  </dgm:ptLst>
  <dgm:cxnLst>
    <dgm:cxn modelId="{1CCED119-3119-49AE-9F7A-AE27E31210EF}" srcId="{C37C8579-7B8A-4ABE-A5C9-7C611106B859}" destId="{8026E447-D0B4-4CFE-849D-4746DF125A27}" srcOrd="0" destOrd="0" parTransId="{464176FC-4410-4104-A60E-61A256B40451}" sibTransId="{7327AF7A-C288-416D-84A9-9628F1FAA963}"/>
    <dgm:cxn modelId="{4FEF8441-2263-4826-B9AF-016D39E88FD1}" type="presOf" srcId="{C14F2133-4168-4E62-B0A0-6BFDA374D83B}" destId="{6F378182-7D3C-4278-9D4D-10D04A12BA6B}" srcOrd="0" destOrd="0" presId="urn:microsoft.com/office/officeart/2005/8/layout/cycle6"/>
    <dgm:cxn modelId="{B431E541-4548-4A7F-A091-383C06009AFE}" type="presOf" srcId="{8C374836-2B7C-4EBA-8361-959A16B496FD}" destId="{E497655D-0262-4AFB-9CA4-F421ABC17B26}" srcOrd="0" destOrd="0" presId="urn:microsoft.com/office/officeart/2005/8/layout/cycle6"/>
    <dgm:cxn modelId="{FAC2E568-99F2-4E88-A7D8-2265809205FA}" type="presOf" srcId="{7327AF7A-C288-416D-84A9-9628F1FAA963}" destId="{4A1B54B7-A0A1-4E16-8723-51FD9B826A92}" srcOrd="0" destOrd="0" presId="urn:microsoft.com/office/officeart/2005/8/layout/cycle6"/>
    <dgm:cxn modelId="{4389CE9B-8FB1-414E-B032-4555F6FF6E26}" type="presOf" srcId="{8026E447-D0B4-4CFE-849D-4746DF125A27}" destId="{57582FA3-312F-40EE-95DE-B7252E4AFC35}" srcOrd="0" destOrd="0" presId="urn:microsoft.com/office/officeart/2005/8/layout/cycle6"/>
    <dgm:cxn modelId="{20D73FA6-E354-4DAD-B5B4-A03FA3F9C28B}" srcId="{C37C8579-7B8A-4ABE-A5C9-7C611106B859}" destId="{8C374836-2B7C-4EBA-8361-959A16B496FD}" srcOrd="2" destOrd="0" parTransId="{2AD3B404-240C-4893-B38A-396A45C221BC}" sibTransId="{7F05405F-2880-4AF1-8B93-9AD99D018499}"/>
    <dgm:cxn modelId="{9531AEAE-AE30-41F2-82AB-130F5B4023E2}" type="presOf" srcId="{7F05405F-2880-4AF1-8B93-9AD99D018499}" destId="{BB8B6CA8-34BF-429E-A701-70B67A252768}" srcOrd="0" destOrd="0" presId="urn:microsoft.com/office/officeart/2005/8/layout/cycle6"/>
    <dgm:cxn modelId="{F3692BB5-E5D9-4266-A52D-D1A0B80DBA25}" type="presOf" srcId="{EB659D17-53CC-40CB-A660-B8723076D167}" destId="{57EF5185-18E0-49A3-8FD1-4149F2DDA2F9}" srcOrd="0" destOrd="0" presId="urn:microsoft.com/office/officeart/2005/8/layout/cycle6"/>
    <dgm:cxn modelId="{A10E2CD4-D1C7-4B62-B323-518E6115723B}" srcId="{C37C8579-7B8A-4ABE-A5C9-7C611106B859}" destId="{C14F2133-4168-4E62-B0A0-6BFDA374D83B}" srcOrd="1" destOrd="0" parTransId="{43AA55B2-45BB-4D37-88D5-6022BB7FD53F}" sibTransId="{EB659D17-53CC-40CB-A660-B8723076D167}"/>
    <dgm:cxn modelId="{7BD848D5-CF75-4181-B696-42E588CCC435}" type="presOf" srcId="{C37C8579-7B8A-4ABE-A5C9-7C611106B859}" destId="{52742242-F361-4F94-96A5-EA44A49EF8AD}" srcOrd="0" destOrd="0" presId="urn:microsoft.com/office/officeart/2005/8/layout/cycle6"/>
    <dgm:cxn modelId="{3A6BCE82-877F-4DD3-8A5D-440010D0D200}" type="presParOf" srcId="{52742242-F361-4F94-96A5-EA44A49EF8AD}" destId="{57582FA3-312F-40EE-95DE-B7252E4AFC35}" srcOrd="0" destOrd="0" presId="urn:microsoft.com/office/officeart/2005/8/layout/cycle6"/>
    <dgm:cxn modelId="{684D08F3-D525-4008-A78E-D6D0D99E747F}" type="presParOf" srcId="{52742242-F361-4F94-96A5-EA44A49EF8AD}" destId="{6830EBEF-8E4C-4FC9-B909-7316A2F2920E}" srcOrd="1" destOrd="0" presId="urn:microsoft.com/office/officeart/2005/8/layout/cycle6"/>
    <dgm:cxn modelId="{D99E1943-D485-4CCA-B8AE-5E97274B5B71}" type="presParOf" srcId="{52742242-F361-4F94-96A5-EA44A49EF8AD}" destId="{4A1B54B7-A0A1-4E16-8723-51FD9B826A92}" srcOrd="2" destOrd="0" presId="urn:microsoft.com/office/officeart/2005/8/layout/cycle6"/>
    <dgm:cxn modelId="{4A99B22A-D71B-481B-B26C-55111483C4CF}" type="presParOf" srcId="{52742242-F361-4F94-96A5-EA44A49EF8AD}" destId="{6F378182-7D3C-4278-9D4D-10D04A12BA6B}" srcOrd="3" destOrd="0" presId="urn:microsoft.com/office/officeart/2005/8/layout/cycle6"/>
    <dgm:cxn modelId="{0AC679D6-8F20-4BEF-9B8B-9E9ECA0373EE}" type="presParOf" srcId="{52742242-F361-4F94-96A5-EA44A49EF8AD}" destId="{BEB9C694-495A-4DC5-8C9F-5F62DE4D525A}" srcOrd="4" destOrd="0" presId="urn:microsoft.com/office/officeart/2005/8/layout/cycle6"/>
    <dgm:cxn modelId="{4851A67D-37A9-4604-A92E-40AF048F560F}" type="presParOf" srcId="{52742242-F361-4F94-96A5-EA44A49EF8AD}" destId="{57EF5185-18E0-49A3-8FD1-4149F2DDA2F9}" srcOrd="5" destOrd="0" presId="urn:microsoft.com/office/officeart/2005/8/layout/cycle6"/>
    <dgm:cxn modelId="{CD1039DE-DE74-4FBA-929E-FB36EE567173}" type="presParOf" srcId="{52742242-F361-4F94-96A5-EA44A49EF8AD}" destId="{E497655D-0262-4AFB-9CA4-F421ABC17B26}" srcOrd="6" destOrd="0" presId="urn:microsoft.com/office/officeart/2005/8/layout/cycle6"/>
    <dgm:cxn modelId="{7D294342-3945-47B5-B281-630A90C53F43}" type="presParOf" srcId="{52742242-F361-4F94-96A5-EA44A49EF8AD}" destId="{A064FA7C-54A3-455A-B51B-ABA029CAD41C}" srcOrd="7" destOrd="0" presId="urn:microsoft.com/office/officeart/2005/8/layout/cycle6"/>
    <dgm:cxn modelId="{7759F74A-0383-43E2-943A-C10960BC4B10}" type="presParOf" srcId="{52742242-F361-4F94-96A5-EA44A49EF8AD}" destId="{BB8B6CA8-34BF-429E-A701-70B67A252768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0BFD2247-DE3C-4194-B6DD-C0C380391243}" type="doc">
      <dgm:prSet loTypeId="urn:microsoft.com/office/officeart/2005/8/layout/h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14A56B7-BEB4-43C4-BAFF-086146892CE2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Shared Goals</a:t>
          </a:r>
          <a:endParaRPr lang="en-US" sz="1800" b="1" dirty="0">
            <a:solidFill>
              <a:srgbClr val="00486C"/>
            </a:solidFill>
            <a:latin typeface="Playfair Display"/>
          </a:endParaRPr>
        </a:p>
      </dgm:t>
    </dgm:pt>
    <dgm:pt modelId="{E12C6601-9D4B-466A-B7E6-4D956DBAC9A6}" type="parTrans" cxnId="{737C3942-2AA4-4AE2-BBD0-2956A7710977}">
      <dgm:prSet/>
      <dgm:spPr/>
      <dgm:t>
        <a:bodyPr/>
        <a:lstStyle/>
        <a:p>
          <a:endParaRPr lang="en-US"/>
        </a:p>
      </dgm:t>
    </dgm:pt>
    <dgm:pt modelId="{F701AC4B-C2DE-4410-B914-08B96A5DD4F8}" type="sibTrans" cxnId="{737C3942-2AA4-4AE2-BBD0-2956A7710977}">
      <dgm:prSet/>
      <dgm:spPr/>
      <dgm:t>
        <a:bodyPr/>
        <a:lstStyle/>
        <a:p>
          <a:endParaRPr lang="en-US"/>
        </a:p>
      </dgm:t>
    </dgm:pt>
    <dgm:pt modelId="{90ACD5A9-26B9-4535-A2ED-FEA754583B95}">
      <dgm:prSet phldrT="[Text]" phldr="0" custT="1"/>
      <dgm:spPr/>
      <dgm:t>
        <a:bodyPr/>
        <a:lstStyle/>
        <a:p>
          <a:pPr rtl="0"/>
          <a:r>
            <a:rPr lang="en-US" sz="1800" b="1">
              <a:solidFill>
                <a:srgbClr val="00486C"/>
              </a:solidFill>
              <a:latin typeface="Playfair Display"/>
            </a:rPr>
            <a:t>Quality Measures</a:t>
          </a:r>
          <a:endParaRPr lang="en-US" sz="1800" b="1" dirty="0">
            <a:solidFill>
              <a:srgbClr val="00486C"/>
            </a:solidFill>
            <a:latin typeface="Playfair Display"/>
          </a:endParaRPr>
        </a:p>
      </dgm:t>
    </dgm:pt>
    <dgm:pt modelId="{6CDFB1C6-E7B7-4E5D-8634-CB0DECA19949}" type="parTrans" cxnId="{3D0354FF-BC54-4B15-B503-585480A297EE}">
      <dgm:prSet/>
      <dgm:spPr/>
      <dgm:t>
        <a:bodyPr/>
        <a:lstStyle/>
        <a:p>
          <a:endParaRPr lang="en-US"/>
        </a:p>
      </dgm:t>
    </dgm:pt>
    <dgm:pt modelId="{4A5C4DA0-1789-4F91-92D4-E74942B38CA4}" type="sibTrans" cxnId="{3D0354FF-BC54-4B15-B503-585480A297EE}">
      <dgm:prSet/>
      <dgm:spPr/>
      <dgm:t>
        <a:bodyPr/>
        <a:lstStyle/>
        <a:p>
          <a:endParaRPr lang="en-US"/>
        </a:p>
      </dgm:t>
    </dgm:pt>
    <dgm:pt modelId="{7D50D72C-7FB8-4E69-B10C-A9A2F68A6D65}">
      <dgm:prSet phldrT="[Text]" phldr="0" custT="1"/>
      <dgm:spPr/>
      <dgm:t>
        <a:bodyPr/>
        <a:lstStyle/>
        <a:p>
          <a:r>
            <a:rPr lang="en-US" sz="1800" b="1">
              <a:solidFill>
                <a:srgbClr val="00486C"/>
              </a:solidFill>
              <a:latin typeface="Playfair Display"/>
            </a:rPr>
            <a:t>Outcomes</a:t>
          </a:r>
          <a:endParaRPr lang="en-US" sz="1800" b="1" dirty="0">
            <a:solidFill>
              <a:srgbClr val="00486C"/>
            </a:solidFill>
            <a:latin typeface="Playfair Display"/>
          </a:endParaRPr>
        </a:p>
      </dgm:t>
    </dgm:pt>
    <dgm:pt modelId="{3DE6C6EE-A80F-4309-891C-FB6A19FA4FC9}" type="parTrans" cxnId="{12FC6EE0-7E0D-499A-A956-ABD4C44BA500}">
      <dgm:prSet/>
      <dgm:spPr/>
      <dgm:t>
        <a:bodyPr/>
        <a:lstStyle/>
        <a:p>
          <a:endParaRPr lang="en-US"/>
        </a:p>
      </dgm:t>
    </dgm:pt>
    <dgm:pt modelId="{2AEEB71C-4C56-4885-96D4-68C017A1F86A}" type="sibTrans" cxnId="{12FC6EE0-7E0D-499A-A956-ABD4C44BA500}">
      <dgm:prSet/>
      <dgm:spPr/>
      <dgm:t>
        <a:bodyPr/>
        <a:lstStyle/>
        <a:p>
          <a:endParaRPr lang="en-US"/>
        </a:p>
      </dgm:t>
    </dgm:pt>
    <dgm:pt modelId="{649CB17A-B6E6-4B5B-871E-37ACEC12A1DA}">
      <dgm:prSet phldrT="[Text]" phldr="0" custT="1"/>
      <dgm:spPr/>
      <dgm:t>
        <a:bodyPr/>
        <a:lstStyle/>
        <a:p>
          <a:r>
            <a:rPr lang="en-US" sz="1800" b="1" dirty="0">
              <a:solidFill>
                <a:srgbClr val="00486C"/>
              </a:solidFill>
              <a:latin typeface="Playfair Display"/>
            </a:rPr>
            <a:t>Accountability</a:t>
          </a:r>
        </a:p>
      </dgm:t>
    </dgm:pt>
    <dgm:pt modelId="{3A36C8DD-7C8E-49DF-ACD6-9CD83F55496C}" type="parTrans" cxnId="{A26291A0-32A4-410D-943D-FB228124C2E6}">
      <dgm:prSet/>
      <dgm:spPr/>
    </dgm:pt>
    <dgm:pt modelId="{0775558D-0FE9-4156-BA79-BAEADC5D4E93}" type="sibTrans" cxnId="{A26291A0-32A4-410D-943D-FB228124C2E6}">
      <dgm:prSet/>
      <dgm:spPr/>
    </dgm:pt>
    <dgm:pt modelId="{63B646D3-E998-4B58-B0D6-CB6FCA847B59}">
      <dgm:prSet phldrT="[Text]" phldr="0" custT="1"/>
      <dgm:spPr/>
      <dgm:t>
        <a:bodyPr/>
        <a:lstStyle/>
        <a:p>
          <a:pPr rtl="0"/>
          <a:r>
            <a:rPr lang="en-US" sz="1800" b="1" dirty="0">
              <a:solidFill>
                <a:srgbClr val="00486C"/>
              </a:solidFill>
              <a:latin typeface="Playfair Display"/>
            </a:rPr>
            <a:t>Incentives</a:t>
          </a:r>
        </a:p>
      </dgm:t>
    </dgm:pt>
    <dgm:pt modelId="{59C80FF6-21F9-41C2-A994-6A339DA7C129}" type="parTrans" cxnId="{E7235945-2726-412C-9EDB-572572EF3294}">
      <dgm:prSet/>
      <dgm:spPr/>
    </dgm:pt>
    <dgm:pt modelId="{DA318F61-3F5D-493D-9701-1D438ABB011F}" type="sibTrans" cxnId="{E7235945-2726-412C-9EDB-572572EF3294}">
      <dgm:prSet/>
      <dgm:spPr/>
    </dgm:pt>
    <dgm:pt modelId="{9A68852D-3217-4ADD-80F2-DC80D894CEBD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</a:rPr>
            <a:t>Define the patient population, the problem to solve, and what improvement looks </a:t>
          </a:r>
          <a:r>
            <a:rPr lang="en-US" sz="1600">
              <a:solidFill>
                <a:srgbClr val="3A6B8B"/>
              </a:solidFill>
              <a:latin typeface="Raleway Medium"/>
            </a:rPr>
            <a:t>like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58146403-4035-49E8-96E1-DFF6C6D74AC7}" type="parTrans" cxnId="{E8C707CB-6787-446D-941F-BEF407533352}">
      <dgm:prSet/>
      <dgm:spPr/>
    </dgm:pt>
    <dgm:pt modelId="{DA0B33D1-C29D-486F-85A9-4101A3785EF3}" type="sibTrans" cxnId="{E8C707CB-6787-446D-941F-BEF407533352}">
      <dgm:prSet/>
      <dgm:spPr/>
    </dgm:pt>
    <dgm:pt modelId="{B9D470A2-DDE3-4B73-B7A6-03D3FE006BB1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Select a small number of measures that matter clinically and financially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AB0D55EA-81EE-4829-B2D3-D3619559AA2F}" type="parTrans" cxnId="{D97D29FB-9627-4B6A-AE22-D561FCA96C7C}">
      <dgm:prSet/>
      <dgm:spPr/>
    </dgm:pt>
    <dgm:pt modelId="{628A885A-A7F1-4403-B332-9E3B86E93D66}" type="sibTrans" cxnId="{D97D29FB-9627-4B6A-AE22-D561FCA96C7C}">
      <dgm:prSet/>
      <dgm:spPr/>
    </dgm:pt>
    <dgm:pt modelId="{58F6E48D-4DEA-4768-89A5-7730FD6B51D8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</a:rPr>
            <a:t>Balance leading indicators like engagement and transition completion with longer-term recovery measures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42663CBF-B064-47A6-BEC4-BF29222EC1E9}" type="parTrans" cxnId="{D9C5FC62-F943-449E-B98C-A5B1C709DC6F}">
      <dgm:prSet/>
      <dgm:spPr/>
    </dgm:pt>
    <dgm:pt modelId="{887FD30A-86AB-4175-A43B-D0FF89FC5FCD}" type="sibTrans" cxnId="{D9C5FC62-F943-449E-B98C-A5B1C709DC6F}">
      <dgm:prSet/>
      <dgm:spPr/>
    </dgm:pt>
    <dgm:pt modelId="{A29F3AE3-3569-459C-90E7-AC49CE24BF45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</a:rPr>
            <a:t>Move gradually from fee-for-service toward upside opportunities, bundles, or value-based components as readiness grows</a:t>
          </a:r>
        </a:p>
      </dgm:t>
    </dgm:pt>
    <dgm:pt modelId="{51E1B4DD-5BBE-41EC-9E4D-1F1421B97428}" type="parTrans" cxnId="{252FCC97-5E7F-4E2A-9BA7-9C33671E983B}">
      <dgm:prSet/>
      <dgm:spPr/>
    </dgm:pt>
    <dgm:pt modelId="{5A8C6678-3096-43E6-8DE3-7BD9998919C1}" type="sibTrans" cxnId="{252FCC97-5E7F-4E2A-9BA7-9C33671E983B}">
      <dgm:prSet/>
      <dgm:spPr/>
    </dgm:pt>
    <dgm:pt modelId="{F8C27424-78C7-433E-9DBD-009A1A7CE0D5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</a:rPr>
            <a:t>Establish governance, review cadence, escalation processes, and agreed-upon data definitions</a:t>
          </a:r>
        </a:p>
      </dgm:t>
    </dgm:pt>
    <dgm:pt modelId="{0F2CE972-FFDA-4575-B20F-DC9E48C2C773}" type="parTrans" cxnId="{E339222E-83D9-4207-B264-A6C63ACF336A}">
      <dgm:prSet/>
      <dgm:spPr/>
    </dgm:pt>
    <dgm:pt modelId="{165A020A-C7EF-4D44-BB1B-3C5423AB72E1}" type="sibTrans" cxnId="{E339222E-83D9-4207-B264-A6C63ACF336A}">
      <dgm:prSet/>
      <dgm:spPr/>
    </dgm:pt>
    <dgm:pt modelId="{1D8EBBA8-4D09-4AB3-AFDC-205EABE28A43}" type="pres">
      <dgm:prSet presAssocID="{0BFD2247-DE3C-4194-B6DD-C0C380391243}" presName="Name0" presStyleCnt="0">
        <dgm:presLayoutVars>
          <dgm:dir/>
          <dgm:animLvl val="lvl"/>
          <dgm:resizeHandles val="exact"/>
        </dgm:presLayoutVars>
      </dgm:prSet>
      <dgm:spPr/>
    </dgm:pt>
    <dgm:pt modelId="{B1DE9D00-9CCD-419C-8852-47632B006C06}" type="pres">
      <dgm:prSet presAssocID="{114A56B7-BEB4-43C4-BAFF-086146892CE2}" presName="composite" presStyleCnt="0"/>
      <dgm:spPr/>
    </dgm:pt>
    <dgm:pt modelId="{D75AE932-AACD-4E0C-8600-9FF9B15EED49}" type="pres">
      <dgm:prSet presAssocID="{114A56B7-BEB4-43C4-BAFF-086146892CE2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5B02456B-0916-4224-B93E-B9A8DAEC1833}" type="pres">
      <dgm:prSet presAssocID="{114A56B7-BEB4-43C4-BAFF-086146892CE2}" presName="desTx" presStyleLbl="alignAccFollowNode1" presStyleIdx="0" presStyleCnt="5">
        <dgm:presLayoutVars>
          <dgm:bulletEnabled val="1"/>
        </dgm:presLayoutVars>
      </dgm:prSet>
      <dgm:spPr/>
    </dgm:pt>
    <dgm:pt modelId="{9C5BF63F-3D97-4465-B727-2EF810BF93B2}" type="pres">
      <dgm:prSet presAssocID="{F701AC4B-C2DE-4410-B914-08B96A5DD4F8}" presName="space" presStyleCnt="0"/>
      <dgm:spPr/>
    </dgm:pt>
    <dgm:pt modelId="{1BB119E4-BEB1-4413-9A59-2824E01D0C5A}" type="pres">
      <dgm:prSet presAssocID="{90ACD5A9-26B9-4535-A2ED-FEA754583B95}" presName="composite" presStyleCnt="0"/>
      <dgm:spPr/>
    </dgm:pt>
    <dgm:pt modelId="{CB104674-B05E-4D3C-95D1-2B9B1FBC1409}" type="pres">
      <dgm:prSet presAssocID="{90ACD5A9-26B9-4535-A2ED-FEA754583B9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2AF1C1CC-5EB5-4770-992C-C3EB4BD91BAB}" type="pres">
      <dgm:prSet presAssocID="{90ACD5A9-26B9-4535-A2ED-FEA754583B95}" presName="desTx" presStyleLbl="alignAccFollowNode1" presStyleIdx="1" presStyleCnt="5">
        <dgm:presLayoutVars>
          <dgm:bulletEnabled val="1"/>
        </dgm:presLayoutVars>
      </dgm:prSet>
      <dgm:spPr/>
    </dgm:pt>
    <dgm:pt modelId="{C909FE5C-4C3F-43DC-8F16-BABB1ECFB4FD}" type="pres">
      <dgm:prSet presAssocID="{4A5C4DA0-1789-4F91-92D4-E74942B38CA4}" presName="space" presStyleCnt="0"/>
      <dgm:spPr/>
    </dgm:pt>
    <dgm:pt modelId="{64658917-E058-4F7D-903D-AB15F5DA3161}" type="pres">
      <dgm:prSet presAssocID="{7D50D72C-7FB8-4E69-B10C-A9A2F68A6D65}" presName="composite" presStyleCnt="0"/>
      <dgm:spPr/>
    </dgm:pt>
    <dgm:pt modelId="{57F6E1FD-6F9B-4DAD-A216-BFE433A5D47C}" type="pres">
      <dgm:prSet presAssocID="{7D50D72C-7FB8-4E69-B10C-A9A2F68A6D65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D4E369B5-B522-43BD-8753-2C5DCEF75309}" type="pres">
      <dgm:prSet presAssocID="{7D50D72C-7FB8-4E69-B10C-A9A2F68A6D65}" presName="desTx" presStyleLbl="alignAccFollowNode1" presStyleIdx="2" presStyleCnt="5">
        <dgm:presLayoutVars>
          <dgm:bulletEnabled val="1"/>
        </dgm:presLayoutVars>
      </dgm:prSet>
      <dgm:spPr/>
    </dgm:pt>
    <dgm:pt modelId="{0D485DFE-D852-412E-88E8-94C5B73A2B08}" type="pres">
      <dgm:prSet presAssocID="{2AEEB71C-4C56-4885-96D4-68C017A1F86A}" presName="space" presStyleCnt="0"/>
      <dgm:spPr/>
    </dgm:pt>
    <dgm:pt modelId="{2C1323BB-C816-493E-B32D-8418F8AFF623}" type="pres">
      <dgm:prSet presAssocID="{63B646D3-E998-4B58-B0D6-CB6FCA847B59}" presName="composite" presStyleCnt="0"/>
      <dgm:spPr/>
    </dgm:pt>
    <dgm:pt modelId="{20BC3831-7435-4F9F-8D67-9653555F887A}" type="pres">
      <dgm:prSet presAssocID="{63B646D3-E998-4B58-B0D6-CB6FCA847B5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2CB6534-F00B-468F-812C-AE553D36BBCE}" type="pres">
      <dgm:prSet presAssocID="{63B646D3-E998-4B58-B0D6-CB6FCA847B59}" presName="desTx" presStyleLbl="alignAccFollowNode1" presStyleIdx="3" presStyleCnt="5">
        <dgm:presLayoutVars>
          <dgm:bulletEnabled val="1"/>
        </dgm:presLayoutVars>
      </dgm:prSet>
      <dgm:spPr/>
    </dgm:pt>
    <dgm:pt modelId="{C55C3F90-B6D6-45BC-84DF-7A34E1DC017C}" type="pres">
      <dgm:prSet presAssocID="{DA318F61-3F5D-493D-9701-1D438ABB011F}" presName="space" presStyleCnt="0"/>
      <dgm:spPr/>
    </dgm:pt>
    <dgm:pt modelId="{AD51800C-BBAE-484F-AAD6-9C9E50C2DB1E}" type="pres">
      <dgm:prSet presAssocID="{649CB17A-B6E6-4B5B-871E-37ACEC12A1DA}" presName="composite" presStyleCnt="0"/>
      <dgm:spPr/>
    </dgm:pt>
    <dgm:pt modelId="{B8B7B49B-5E37-4944-B75B-34A770A8421E}" type="pres">
      <dgm:prSet presAssocID="{649CB17A-B6E6-4B5B-871E-37ACEC12A1DA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549A9F22-3E1A-4195-AB5C-BD020B35A340}" type="pres">
      <dgm:prSet presAssocID="{649CB17A-B6E6-4B5B-871E-37ACEC12A1DA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E339222E-83D9-4207-B264-A6C63ACF336A}" srcId="{649CB17A-B6E6-4B5B-871E-37ACEC12A1DA}" destId="{F8C27424-78C7-433E-9DBD-009A1A7CE0D5}" srcOrd="0" destOrd="0" parTransId="{0F2CE972-FFDA-4575-B20F-DC9E48C2C773}" sibTransId="{165A020A-C7EF-4D44-BB1B-3C5423AB72E1}"/>
    <dgm:cxn modelId="{E3D58C3C-7B18-4F7D-AA18-5676F5E4D5A5}" type="presOf" srcId="{A29F3AE3-3569-459C-90E7-AC49CE24BF45}" destId="{12CB6534-F00B-468F-812C-AE553D36BBCE}" srcOrd="0" destOrd="0" presId="urn:microsoft.com/office/officeart/2005/8/layout/hList1"/>
    <dgm:cxn modelId="{842EF23F-69F4-4FF0-8BD4-1F7BFDC53E50}" type="presOf" srcId="{649CB17A-B6E6-4B5B-871E-37ACEC12A1DA}" destId="{B8B7B49B-5E37-4944-B75B-34A770A8421E}" srcOrd="0" destOrd="0" presId="urn:microsoft.com/office/officeart/2005/8/layout/hList1"/>
    <dgm:cxn modelId="{2B30C460-3993-4D82-BD20-8EE29E13C80D}" type="presOf" srcId="{7D50D72C-7FB8-4E69-B10C-A9A2F68A6D65}" destId="{57F6E1FD-6F9B-4DAD-A216-BFE433A5D47C}" srcOrd="0" destOrd="0" presId="urn:microsoft.com/office/officeart/2005/8/layout/hList1"/>
    <dgm:cxn modelId="{737C3942-2AA4-4AE2-BBD0-2956A7710977}" srcId="{0BFD2247-DE3C-4194-B6DD-C0C380391243}" destId="{114A56B7-BEB4-43C4-BAFF-086146892CE2}" srcOrd="0" destOrd="0" parTransId="{E12C6601-9D4B-466A-B7E6-4D956DBAC9A6}" sibTransId="{F701AC4B-C2DE-4410-B914-08B96A5DD4F8}"/>
    <dgm:cxn modelId="{D9C5FC62-F943-449E-B98C-A5B1C709DC6F}" srcId="{7D50D72C-7FB8-4E69-B10C-A9A2F68A6D65}" destId="{58F6E48D-4DEA-4768-89A5-7730FD6B51D8}" srcOrd="0" destOrd="0" parTransId="{42663CBF-B064-47A6-BEC4-BF29222EC1E9}" sibTransId="{887FD30A-86AB-4175-A43B-D0FF89FC5FCD}"/>
    <dgm:cxn modelId="{E7235945-2726-412C-9EDB-572572EF3294}" srcId="{0BFD2247-DE3C-4194-B6DD-C0C380391243}" destId="{63B646D3-E998-4B58-B0D6-CB6FCA847B59}" srcOrd="3" destOrd="0" parTransId="{59C80FF6-21F9-41C2-A994-6A339DA7C129}" sibTransId="{DA318F61-3F5D-493D-9701-1D438ABB011F}"/>
    <dgm:cxn modelId="{E5388989-9817-4060-ACFD-4A727991A162}" type="presOf" srcId="{63B646D3-E998-4B58-B0D6-CB6FCA847B59}" destId="{20BC3831-7435-4F9F-8D67-9653555F887A}" srcOrd="0" destOrd="0" presId="urn:microsoft.com/office/officeart/2005/8/layout/hList1"/>
    <dgm:cxn modelId="{252FCC97-5E7F-4E2A-9BA7-9C33671E983B}" srcId="{63B646D3-E998-4B58-B0D6-CB6FCA847B59}" destId="{A29F3AE3-3569-459C-90E7-AC49CE24BF45}" srcOrd="0" destOrd="0" parTransId="{51E1B4DD-5BBE-41EC-9E4D-1F1421B97428}" sibTransId="{5A8C6678-3096-43E6-8DE3-7BD9998919C1}"/>
    <dgm:cxn modelId="{9AC90899-3FF2-4974-85BD-A92ABF1CBDC6}" type="presOf" srcId="{90ACD5A9-26B9-4535-A2ED-FEA754583B95}" destId="{CB104674-B05E-4D3C-95D1-2B9B1FBC1409}" srcOrd="0" destOrd="0" presId="urn:microsoft.com/office/officeart/2005/8/layout/hList1"/>
    <dgm:cxn modelId="{E5FCD999-9642-44BD-B7AD-142C22A530EF}" type="presOf" srcId="{0BFD2247-DE3C-4194-B6DD-C0C380391243}" destId="{1D8EBBA8-4D09-4AB3-AFDC-205EABE28A43}" srcOrd="0" destOrd="0" presId="urn:microsoft.com/office/officeart/2005/8/layout/hList1"/>
    <dgm:cxn modelId="{A26291A0-32A4-410D-943D-FB228124C2E6}" srcId="{0BFD2247-DE3C-4194-B6DD-C0C380391243}" destId="{649CB17A-B6E6-4B5B-871E-37ACEC12A1DA}" srcOrd="4" destOrd="0" parTransId="{3A36C8DD-7C8E-49DF-ACD6-9CD83F55496C}" sibTransId="{0775558D-0FE9-4156-BA79-BAEADC5D4E93}"/>
    <dgm:cxn modelId="{634919A6-E0C4-4041-ADB2-C9A43ED04C48}" type="presOf" srcId="{58F6E48D-4DEA-4768-89A5-7730FD6B51D8}" destId="{D4E369B5-B522-43BD-8753-2C5DCEF75309}" srcOrd="0" destOrd="0" presId="urn:microsoft.com/office/officeart/2005/8/layout/hList1"/>
    <dgm:cxn modelId="{E8C707CB-6787-446D-941F-BEF407533352}" srcId="{114A56B7-BEB4-43C4-BAFF-086146892CE2}" destId="{9A68852D-3217-4ADD-80F2-DC80D894CEBD}" srcOrd="0" destOrd="0" parTransId="{58146403-4035-49E8-96E1-DFF6C6D74AC7}" sibTransId="{DA0B33D1-C29D-486F-85A9-4101A3785EF3}"/>
    <dgm:cxn modelId="{77D509D5-5511-45F9-81F3-D84467761638}" type="presOf" srcId="{9A68852D-3217-4ADD-80F2-DC80D894CEBD}" destId="{5B02456B-0916-4224-B93E-B9A8DAEC1833}" srcOrd="0" destOrd="0" presId="urn:microsoft.com/office/officeart/2005/8/layout/hList1"/>
    <dgm:cxn modelId="{BF7BE0D8-FA15-4F54-83B8-50180EE71A08}" type="presOf" srcId="{B9D470A2-DDE3-4B73-B7A6-03D3FE006BB1}" destId="{2AF1C1CC-5EB5-4770-992C-C3EB4BD91BAB}" srcOrd="0" destOrd="0" presId="urn:microsoft.com/office/officeart/2005/8/layout/hList1"/>
    <dgm:cxn modelId="{12FC6EE0-7E0D-499A-A956-ABD4C44BA500}" srcId="{0BFD2247-DE3C-4194-B6DD-C0C380391243}" destId="{7D50D72C-7FB8-4E69-B10C-A9A2F68A6D65}" srcOrd="2" destOrd="0" parTransId="{3DE6C6EE-A80F-4309-891C-FB6A19FA4FC9}" sibTransId="{2AEEB71C-4C56-4885-96D4-68C017A1F86A}"/>
    <dgm:cxn modelId="{D54685F7-A56C-49EC-8EED-1A7E15453858}" type="presOf" srcId="{F8C27424-78C7-433E-9DBD-009A1A7CE0D5}" destId="{549A9F22-3E1A-4195-AB5C-BD020B35A340}" srcOrd="0" destOrd="0" presId="urn:microsoft.com/office/officeart/2005/8/layout/hList1"/>
    <dgm:cxn modelId="{76ECBAF8-9A95-4158-96E4-DF5BF405E17B}" type="presOf" srcId="{114A56B7-BEB4-43C4-BAFF-086146892CE2}" destId="{D75AE932-AACD-4E0C-8600-9FF9B15EED49}" srcOrd="0" destOrd="0" presId="urn:microsoft.com/office/officeart/2005/8/layout/hList1"/>
    <dgm:cxn modelId="{D97D29FB-9627-4B6A-AE22-D561FCA96C7C}" srcId="{90ACD5A9-26B9-4535-A2ED-FEA754583B95}" destId="{B9D470A2-DDE3-4B73-B7A6-03D3FE006BB1}" srcOrd="0" destOrd="0" parTransId="{AB0D55EA-81EE-4829-B2D3-D3619559AA2F}" sibTransId="{628A885A-A7F1-4403-B332-9E3B86E93D66}"/>
    <dgm:cxn modelId="{3D0354FF-BC54-4B15-B503-585480A297EE}" srcId="{0BFD2247-DE3C-4194-B6DD-C0C380391243}" destId="{90ACD5A9-26B9-4535-A2ED-FEA754583B95}" srcOrd="1" destOrd="0" parTransId="{6CDFB1C6-E7B7-4E5D-8634-CB0DECA19949}" sibTransId="{4A5C4DA0-1789-4F91-92D4-E74942B38CA4}"/>
    <dgm:cxn modelId="{D470DD09-3183-4BB5-9DD3-A1F670DA4D00}" type="presParOf" srcId="{1D8EBBA8-4D09-4AB3-AFDC-205EABE28A43}" destId="{B1DE9D00-9CCD-419C-8852-47632B006C06}" srcOrd="0" destOrd="0" presId="urn:microsoft.com/office/officeart/2005/8/layout/hList1"/>
    <dgm:cxn modelId="{5B73136E-5E02-4266-81C9-7FE9BC5C8B41}" type="presParOf" srcId="{B1DE9D00-9CCD-419C-8852-47632B006C06}" destId="{D75AE932-AACD-4E0C-8600-9FF9B15EED49}" srcOrd="0" destOrd="0" presId="urn:microsoft.com/office/officeart/2005/8/layout/hList1"/>
    <dgm:cxn modelId="{25EFB7CE-4BE2-41C7-A1A6-1B3DF0936886}" type="presParOf" srcId="{B1DE9D00-9CCD-419C-8852-47632B006C06}" destId="{5B02456B-0916-4224-B93E-B9A8DAEC1833}" srcOrd="1" destOrd="0" presId="urn:microsoft.com/office/officeart/2005/8/layout/hList1"/>
    <dgm:cxn modelId="{F972445B-126A-4A3F-928A-6A318F19AF8E}" type="presParOf" srcId="{1D8EBBA8-4D09-4AB3-AFDC-205EABE28A43}" destId="{9C5BF63F-3D97-4465-B727-2EF810BF93B2}" srcOrd="1" destOrd="0" presId="urn:microsoft.com/office/officeart/2005/8/layout/hList1"/>
    <dgm:cxn modelId="{5BEE2AE1-2652-439F-960A-E9B485DEF142}" type="presParOf" srcId="{1D8EBBA8-4D09-4AB3-AFDC-205EABE28A43}" destId="{1BB119E4-BEB1-4413-9A59-2824E01D0C5A}" srcOrd="2" destOrd="0" presId="urn:microsoft.com/office/officeart/2005/8/layout/hList1"/>
    <dgm:cxn modelId="{9C0E02CB-2DE3-44C3-871A-1C076BA8270A}" type="presParOf" srcId="{1BB119E4-BEB1-4413-9A59-2824E01D0C5A}" destId="{CB104674-B05E-4D3C-95D1-2B9B1FBC1409}" srcOrd="0" destOrd="0" presId="urn:microsoft.com/office/officeart/2005/8/layout/hList1"/>
    <dgm:cxn modelId="{478F806C-C4D6-483E-84D7-400EA494ACD1}" type="presParOf" srcId="{1BB119E4-BEB1-4413-9A59-2824E01D0C5A}" destId="{2AF1C1CC-5EB5-4770-992C-C3EB4BD91BAB}" srcOrd="1" destOrd="0" presId="urn:microsoft.com/office/officeart/2005/8/layout/hList1"/>
    <dgm:cxn modelId="{6163DA53-FF9B-4FAE-A80E-094F124E4E89}" type="presParOf" srcId="{1D8EBBA8-4D09-4AB3-AFDC-205EABE28A43}" destId="{C909FE5C-4C3F-43DC-8F16-BABB1ECFB4FD}" srcOrd="3" destOrd="0" presId="urn:microsoft.com/office/officeart/2005/8/layout/hList1"/>
    <dgm:cxn modelId="{F4A3EE60-882A-4426-AEF5-F94385C7C448}" type="presParOf" srcId="{1D8EBBA8-4D09-4AB3-AFDC-205EABE28A43}" destId="{64658917-E058-4F7D-903D-AB15F5DA3161}" srcOrd="4" destOrd="0" presId="urn:microsoft.com/office/officeart/2005/8/layout/hList1"/>
    <dgm:cxn modelId="{F24F131B-17DD-4CAE-8416-7EE9B16410DD}" type="presParOf" srcId="{64658917-E058-4F7D-903D-AB15F5DA3161}" destId="{57F6E1FD-6F9B-4DAD-A216-BFE433A5D47C}" srcOrd="0" destOrd="0" presId="urn:microsoft.com/office/officeart/2005/8/layout/hList1"/>
    <dgm:cxn modelId="{77E0D3AD-F54D-42C3-BE75-AB8F55DD1C3E}" type="presParOf" srcId="{64658917-E058-4F7D-903D-AB15F5DA3161}" destId="{D4E369B5-B522-43BD-8753-2C5DCEF75309}" srcOrd="1" destOrd="0" presId="urn:microsoft.com/office/officeart/2005/8/layout/hList1"/>
    <dgm:cxn modelId="{F116D614-3A68-4677-A898-8878CF2C98A3}" type="presParOf" srcId="{1D8EBBA8-4D09-4AB3-AFDC-205EABE28A43}" destId="{0D485DFE-D852-412E-88E8-94C5B73A2B08}" srcOrd="5" destOrd="0" presId="urn:microsoft.com/office/officeart/2005/8/layout/hList1"/>
    <dgm:cxn modelId="{BD2803FF-4972-47C3-96CC-F95D83F29C52}" type="presParOf" srcId="{1D8EBBA8-4D09-4AB3-AFDC-205EABE28A43}" destId="{2C1323BB-C816-493E-B32D-8418F8AFF623}" srcOrd="6" destOrd="0" presId="urn:microsoft.com/office/officeart/2005/8/layout/hList1"/>
    <dgm:cxn modelId="{79F7C0CF-5D14-4FAA-92FD-40AE4BEB2AEC}" type="presParOf" srcId="{2C1323BB-C816-493E-B32D-8418F8AFF623}" destId="{20BC3831-7435-4F9F-8D67-9653555F887A}" srcOrd="0" destOrd="0" presId="urn:microsoft.com/office/officeart/2005/8/layout/hList1"/>
    <dgm:cxn modelId="{5166B23F-56DC-4DAC-AEA8-99A2059EF3F5}" type="presParOf" srcId="{2C1323BB-C816-493E-B32D-8418F8AFF623}" destId="{12CB6534-F00B-468F-812C-AE553D36BBCE}" srcOrd="1" destOrd="0" presId="urn:microsoft.com/office/officeart/2005/8/layout/hList1"/>
    <dgm:cxn modelId="{161D6343-7938-400E-9738-777311008A35}" type="presParOf" srcId="{1D8EBBA8-4D09-4AB3-AFDC-205EABE28A43}" destId="{C55C3F90-B6D6-45BC-84DF-7A34E1DC017C}" srcOrd="7" destOrd="0" presId="urn:microsoft.com/office/officeart/2005/8/layout/hList1"/>
    <dgm:cxn modelId="{F38C8EA7-C6A2-4E7C-BE03-C2D5CBA827D5}" type="presParOf" srcId="{1D8EBBA8-4D09-4AB3-AFDC-205EABE28A43}" destId="{AD51800C-BBAE-484F-AAD6-9C9E50C2DB1E}" srcOrd="8" destOrd="0" presId="urn:microsoft.com/office/officeart/2005/8/layout/hList1"/>
    <dgm:cxn modelId="{D7553C70-45DE-4FB8-910D-8BD5574A42E0}" type="presParOf" srcId="{AD51800C-BBAE-484F-AAD6-9C9E50C2DB1E}" destId="{B8B7B49B-5E37-4944-B75B-34A770A8421E}" srcOrd="0" destOrd="0" presId="urn:microsoft.com/office/officeart/2005/8/layout/hList1"/>
    <dgm:cxn modelId="{6839C5BB-0945-4203-97F1-F27479529002}" type="presParOf" srcId="{AD51800C-BBAE-484F-AAD6-9C9E50C2DB1E}" destId="{549A9F22-3E1A-4195-AB5C-BD020B35A3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BFD2247-DE3C-4194-B6DD-C0C380391243}" type="doc">
      <dgm:prSet loTypeId="urn:microsoft.com/office/officeart/2005/8/layout/hList1" loCatId="list" qsTypeId="urn:microsoft.com/office/officeart/2005/8/quickstyle/simple1" qsCatId="simple" csTypeId="urn:microsoft.com/office/officeart/2005/8/colors/accent6_1" csCatId="accent6" phldr="1"/>
      <dgm:spPr/>
      <dgm:t>
        <a:bodyPr/>
        <a:lstStyle/>
        <a:p>
          <a:endParaRPr lang="en-US"/>
        </a:p>
      </dgm:t>
    </dgm:pt>
    <dgm:pt modelId="{114A56B7-BEB4-43C4-BAFF-086146892CE2}">
      <dgm:prSet phldrT="[Text]" phldr="0" custT="1"/>
      <dgm:spPr/>
      <dgm:t>
        <a:bodyPr/>
        <a:lstStyle/>
        <a:p>
          <a:pPr rtl="0"/>
          <a:r>
            <a:rPr lang="en-US" sz="1600" b="1">
              <a:solidFill>
                <a:srgbClr val="00486C"/>
              </a:solidFill>
              <a:latin typeface="Playfair Display"/>
            </a:rPr>
            <a:t>Value-Based </a:t>
          </a:r>
          <a:r>
            <a:rPr lang="en-US" sz="1600" b="1" dirty="0">
              <a:solidFill>
                <a:srgbClr val="00486C"/>
              </a:solidFill>
              <a:latin typeface="Playfair Display"/>
            </a:rPr>
            <a:t>Contracts</a:t>
          </a:r>
        </a:p>
      </dgm:t>
    </dgm:pt>
    <dgm:pt modelId="{E12C6601-9D4B-466A-B7E6-4D956DBAC9A6}" type="parTrans" cxnId="{737C3942-2AA4-4AE2-BBD0-2956A7710977}">
      <dgm:prSet/>
      <dgm:spPr/>
      <dgm:t>
        <a:bodyPr/>
        <a:lstStyle/>
        <a:p>
          <a:endParaRPr lang="en-US"/>
        </a:p>
      </dgm:t>
    </dgm:pt>
    <dgm:pt modelId="{F701AC4B-C2DE-4410-B914-08B96A5DD4F8}" type="sibTrans" cxnId="{737C3942-2AA4-4AE2-BBD0-2956A7710977}">
      <dgm:prSet/>
      <dgm:spPr/>
      <dgm:t>
        <a:bodyPr/>
        <a:lstStyle/>
        <a:p>
          <a:endParaRPr lang="en-US"/>
        </a:p>
      </dgm:t>
    </dgm:pt>
    <dgm:pt modelId="{90ACD5A9-26B9-4535-A2ED-FEA754583B95}">
      <dgm:prSet phldrT="[Text]" phldr="0" custT="1"/>
      <dgm:spPr/>
      <dgm:t>
        <a:bodyPr/>
        <a:lstStyle/>
        <a:p>
          <a:pPr rtl="0"/>
          <a:r>
            <a:rPr lang="en-US" sz="1600" b="1">
              <a:solidFill>
                <a:srgbClr val="00486C"/>
              </a:solidFill>
              <a:latin typeface="Playfair Display"/>
            </a:rPr>
            <a:t>Bundled</a:t>
          </a:r>
          <a:r>
            <a:rPr lang="en-US" sz="1600" b="1" dirty="0">
              <a:solidFill>
                <a:srgbClr val="00486C"/>
              </a:solidFill>
              <a:latin typeface="Playfair Display"/>
            </a:rPr>
            <a:t> Payments</a:t>
          </a:r>
        </a:p>
      </dgm:t>
    </dgm:pt>
    <dgm:pt modelId="{6CDFB1C6-E7B7-4E5D-8634-CB0DECA19949}" type="parTrans" cxnId="{3D0354FF-BC54-4B15-B503-585480A297EE}">
      <dgm:prSet/>
      <dgm:spPr/>
      <dgm:t>
        <a:bodyPr/>
        <a:lstStyle/>
        <a:p>
          <a:endParaRPr lang="en-US"/>
        </a:p>
      </dgm:t>
    </dgm:pt>
    <dgm:pt modelId="{4A5C4DA0-1789-4F91-92D4-E74942B38CA4}" type="sibTrans" cxnId="{3D0354FF-BC54-4B15-B503-585480A297EE}">
      <dgm:prSet/>
      <dgm:spPr/>
      <dgm:t>
        <a:bodyPr/>
        <a:lstStyle/>
        <a:p>
          <a:endParaRPr lang="en-US"/>
        </a:p>
      </dgm:t>
    </dgm:pt>
    <dgm:pt modelId="{7D50D72C-7FB8-4E69-B10C-A9A2F68A6D65}">
      <dgm:prSet phldrT="[Text]" phldr="0" custT="1"/>
      <dgm:spPr/>
      <dgm:t>
        <a:bodyPr/>
        <a:lstStyle/>
        <a:p>
          <a:pPr rtl="0"/>
          <a:r>
            <a:rPr lang="en-US" sz="1600" b="1">
              <a:solidFill>
                <a:srgbClr val="00486C"/>
              </a:solidFill>
              <a:latin typeface="Playfair Display"/>
            </a:rPr>
            <a:t>Care-Transition</a:t>
          </a:r>
          <a:r>
            <a:rPr lang="en-US" sz="1600" b="1" dirty="0">
              <a:solidFill>
                <a:srgbClr val="00486C"/>
              </a:solidFill>
              <a:latin typeface="Playfair Display"/>
            </a:rPr>
            <a:t> Partnerships</a:t>
          </a:r>
        </a:p>
      </dgm:t>
    </dgm:pt>
    <dgm:pt modelId="{3DE6C6EE-A80F-4309-891C-FB6A19FA4FC9}" type="parTrans" cxnId="{12FC6EE0-7E0D-499A-A956-ABD4C44BA500}">
      <dgm:prSet/>
      <dgm:spPr/>
      <dgm:t>
        <a:bodyPr/>
        <a:lstStyle/>
        <a:p>
          <a:endParaRPr lang="en-US"/>
        </a:p>
      </dgm:t>
    </dgm:pt>
    <dgm:pt modelId="{2AEEB71C-4C56-4885-96D4-68C017A1F86A}" type="sibTrans" cxnId="{12FC6EE0-7E0D-499A-A956-ABD4C44BA500}">
      <dgm:prSet/>
      <dgm:spPr/>
      <dgm:t>
        <a:bodyPr/>
        <a:lstStyle/>
        <a:p>
          <a:endParaRPr lang="en-US"/>
        </a:p>
      </dgm:t>
    </dgm:pt>
    <dgm:pt modelId="{649CB17A-B6E6-4B5B-871E-37ACEC12A1DA}">
      <dgm:prSet phldrT="[Text]" phldr="0" custT="1"/>
      <dgm:spPr/>
      <dgm:t>
        <a:bodyPr/>
        <a:lstStyle/>
        <a:p>
          <a:pPr rtl="0"/>
          <a:r>
            <a:rPr lang="en-US" sz="1600" b="1" dirty="0">
              <a:solidFill>
                <a:srgbClr val="00486C"/>
              </a:solidFill>
              <a:latin typeface="Playfair Display"/>
            </a:rPr>
            <a:t>Coordinated Care Management</a:t>
          </a:r>
        </a:p>
      </dgm:t>
    </dgm:pt>
    <dgm:pt modelId="{3A36C8DD-7C8E-49DF-ACD6-9CD83F55496C}" type="parTrans" cxnId="{A26291A0-32A4-410D-943D-FB228124C2E6}">
      <dgm:prSet/>
      <dgm:spPr/>
    </dgm:pt>
    <dgm:pt modelId="{0775558D-0FE9-4156-BA79-BAEADC5D4E93}" type="sibTrans" cxnId="{A26291A0-32A4-410D-943D-FB228124C2E6}">
      <dgm:prSet/>
      <dgm:spPr/>
    </dgm:pt>
    <dgm:pt modelId="{63B646D3-E998-4B58-B0D6-CB6FCA847B59}">
      <dgm:prSet phldrT="[Text]" phldr="0" custT="1"/>
      <dgm:spPr/>
      <dgm:t>
        <a:bodyPr/>
        <a:lstStyle/>
        <a:p>
          <a:pPr rtl="0"/>
          <a:r>
            <a:rPr lang="en-US" sz="1600" b="1" dirty="0">
              <a:solidFill>
                <a:srgbClr val="00486C"/>
              </a:solidFill>
              <a:latin typeface="Playfair Display"/>
            </a:rPr>
            <a:t>Shared Quality Initiatives</a:t>
          </a:r>
        </a:p>
      </dgm:t>
    </dgm:pt>
    <dgm:pt modelId="{59C80FF6-21F9-41C2-A994-6A339DA7C129}" type="parTrans" cxnId="{E7235945-2726-412C-9EDB-572572EF3294}">
      <dgm:prSet/>
      <dgm:spPr/>
    </dgm:pt>
    <dgm:pt modelId="{DA318F61-3F5D-493D-9701-1D438ABB011F}" type="sibTrans" cxnId="{E7235945-2726-412C-9EDB-572572EF3294}">
      <dgm:prSet/>
      <dgm:spPr/>
    </dgm:pt>
    <dgm:pt modelId="{9A68852D-3217-4ADD-80F2-DC80D894CEBD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Best when both parties agree on definitions, measures, attribution, and performance </a:t>
          </a:r>
          <a:r>
            <a:rPr lang="en-US" sz="1600">
              <a:solidFill>
                <a:srgbClr val="3A6B8B"/>
              </a:solidFill>
              <a:latin typeface="Raleway Medium"/>
              <a:ea typeface="Calibri"/>
              <a:cs typeface="Calibri"/>
            </a:rPr>
            <a:t>timelines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58146403-4035-49E8-96E1-DFF6C6D74AC7}" type="parTrans" cxnId="{E8C707CB-6787-446D-941F-BEF407533352}">
      <dgm:prSet/>
      <dgm:spPr/>
    </dgm:pt>
    <dgm:pt modelId="{DA0B33D1-C29D-486F-85A9-4101A3785EF3}" type="sibTrans" cxnId="{E8C707CB-6787-446D-941F-BEF407533352}">
      <dgm:prSet/>
      <dgm:spPr/>
    </dgm:pt>
    <dgm:pt modelId="{B9D470A2-DDE3-4B73-B7A6-03D3FE006BB1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  <a:ea typeface="Calibri"/>
              <a:cs typeface="Calibri"/>
            </a:rPr>
            <a:t>Useful when a defined episode of care can be priced and managed with clear inclusion and exclusion criteria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AB0D55EA-81EE-4829-B2D3-D3619559AA2F}" type="parTrans" cxnId="{D97D29FB-9627-4B6A-AE22-D561FCA96C7C}">
      <dgm:prSet/>
      <dgm:spPr/>
    </dgm:pt>
    <dgm:pt modelId="{628A885A-A7F1-4403-B332-9E3B86E93D66}" type="sibTrans" cxnId="{D97D29FB-9627-4B6A-AE22-D561FCA96C7C}">
      <dgm:prSet/>
      <dgm:spPr/>
    </dgm:pt>
    <dgm:pt modelId="{58F6E48D-4DEA-4768-89A5-7730FD6B51D8}">
      <dgm:prSet phldrT="[Text]" phldr="0" custT="1"/>
      <dgm:spPr/>
      <dgm:t>
        <a:bodyPr/>
        <a:lstStyle/>
        <a:p>
          <a:pPr algn="l" rtl="0"/>
          <a:r>
            <a:rPr lang="en-US" sz="1600">
              <a:solidFill>
                <a:srgbClr val="3A6B8B"/>
              </a:solidFill>
              <a:latin typeface="Raleway Medium"/>
              <a:ea typeface="Calibri"/>
              <a:cs typeface="Calibri"/>
            </a:rPr>
            <a:t>High-impact, since transitions are common failure points in SUD treatment</a:t>
          </a:r>
          <a:endParaRPr lang="en-US" sz="1600" dirty="0">
            <a:solidFill>
              <a:srgbClr val="3A6B8B"/>
            </a:solidFill>
            <a:latin typeface="Raleway Medium"/>
          </a:endParaRPr>
        </a:p>
      </dgm:t>
    </dgm:pt>
    <dgm:pt modelId="{42663CBF-B064-47A6-BEC4-BF29222EC1E9}" type="parTrans" cxnId="{D9C5FC62-F943-449E-B98C-A5B1C709DC6F}">
      <dgm:prSet/>
      <dgm:spPr/>
    </dgm:pt>
    <dgm:pt modelId="{887FD30A-86AB-4175-A43B-D0FF89FC5FCD}" type="sibTrans" cxnId="{D9C5FC62-F943-449E-B98C-A5B1C709DC6F}">
      <dgm:prSet/>
      <dgm:spPr/>
    </dgm:pt>
    <dgm:pt modelId="{A29F3AE3-3569-459C-90E7-AC49CE24BF45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A practical starting point for building trust before taking on financial risk</a:t>
          </a:r>
        </a:p>
      </dgm:t>
    </dgm:pt>
    <dgm:pt modelId="{51E1B4DD-5BBE-41EC-9E4D-1F1421B97428}" type="parTrans" cxnId="{252FCC97-5E7F-4E2A-9BA7-9C33671E983B}">
      <dgm:prSet/>
      <dgm:spPr/>
    </dgm:pt>
    <dgm:pt modelId="{5A8C6678-3096-43E6-8DE3-7BD9998919C1}" type="sibTrans" cxnId="{252FCC97-5E7F-4E2A-9BA7-9C33671E983B}">
      <dgm:prSet/>
      <dgm:spPr/>
    </dgm:pt>
    <dgm:pt modelId="{F8C27424-78C7-433E-9DBD-009A1A7CE0D5}">
      <dgm:prSet phldrT="[Text]" phldr="0" custT="1"/>
      <dgm:spPr/>
      <dgm:t>
        <a:bodyPr/>
        <a:lstStyle/>
        <a:p>
          <a:pPr algn="l" rtl="0"/>
          <a:r>
            <a:rPr lang="en-US" sz="16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A strong fit for patients with complex behavioral, medical, and social needs</a:t>
          </a:r>
        </a:p>
      </dgm:t>
    </dgm:pt>
    <dgm:pt modelId="{0F2CE972-FFDA-4575-B20F-DC9E48C2C773}" type="parTrans" cxnId="{E339222E-83D9-4207-B264-A6C63ACF336A}">
      <dgm:prSet/>
      <dgm:spPr/>
    </dgm:pt>
    <dgm:pt modelId="{165A020A-C7EF-4D44-BB1B-3C5423AB72E1}" type="sibTrans" cxnId="{E339222E-83D9-4207-B264-A6C63ACF336A}">
      <dgm:prSet/>
      <dgm:spPr/>
    </dgm:pt>
    <dgm:pt modelId="{1D8EBBA8-4D09-4AB3-AFDC-205EABE28A43}" type="pres">
      <dgm:prSet presAssocID="{0BFD2247-DE3C-4194-B6DD-C0C380391243}" presName="Name0" presStyleCnt="0">
        <dgm:presLayoutVars>
          <dgm:dir/>
          <dgm:animLvl val="lvl"/>
          <dgm:resizeHandles val="exact"/>
        </dgm:presLayoutVars>
      </dgm:prSet>
      <dgm:spPr/>
    </dgm:pt>
    <dgm:pt modelId="{B1DE9D00-9CCD-419C-8852-47632B006C06}" type="pres">
      <dgm:prSet presAssocID="{114A56B7-BEB4-43C4-BAFF-086146892CE2}" presName="composite" presStyleCnt="0"/>
      <dgm:spPr/>
    </dgm:pt>
    <dgm:pt modelId="{D75AE932-AACD-4E0C-8600-9FF9B15EED49}" type="pres">
      <dgm:prSet presAssocID="{114A56B7-BEB4-43C4-BAFF-086146892CE2}" presName="parTx" presStyleLbl="alignNode1" presStyleIdx="0" presStyleCnt="5">
        <dgm:presLayoutVars>
          <dgm:chMax val="0"/>
          <dgm:chPref val="0"/>
          <dgm:bulletEnabled val="1"/>
        </dgm:presLayoutVars>
      </dgm:prSet>
      <dgm:spPr/>
    </dgm:pt>
    <dgm:pt modelId="{5B02456B-0916-4224-B93E-B9A8DAEC1833}" type="pres">
      <dgm:prSet presAssocID="{114A56B7-BEB4-43C4-BAFF-086146892CE2}" presName="desTx" presStyleLbl="alignAccFollowNode1" presStyleIdx="0" presStyleCnt="5">
        <dgm:presLayoutVars>
          <dgm:bulletEnabled val="1"/>
        </dgm:presLayoutVars>
      </dgm:prSet>
      <dgm:spPr/>
    </dgm:pt>
    <dgm:pt modelId="{9C5BF63F-3D97-4465-B727-2EF810BF93B2}" type="pres">
      <dgm:prSet presAssocID="{F701AC4B-C2DE-4410-B914-08B96A5DD4F8}" presName="space" presStyleCnt="0"/>
      <dgm:spPr/>
    </dgm:pt>
    <dgm:pt modelId="{1BB119E4-BEB1-4413-9A59-2824E01D0C5A}" type="pres">
      <dgm:prSet presAssocID="{90ACD5A9-26B9-4535-A2ED-FEA754583B95}" presName="composite" presStyleCnt="0"/>
      <dgm:spPr/>
    </dgm:pt>
    <dgm:pt modelId="{CB104674-B05E-4D3C-95D1-2B9B1FBC1409}" type="pres">
      <dgm:prSet presAssocID="{90ACD5A9-26B9-4535-A2ED-FEA754583B95}" presName="parTx" presStyleLbl="alignNode1" presStyleIdx="1" presStyleCnt="5">
        <dgm:presLayoutVars>
          <dgm:chMax val="0"/>
          <dgm:chPref val="0"/>
          <dgm:bulletEnabled val="1"/>
        </dgm:presLayoutVars>
      </dgm:prSet>
      <dgm:spPr/>
    </dgm:pt>
    <dgm:pt modelId="{2AF1C1CC-5EB5-4770-992C-C3EB4BD91BAB}" type="pres">
      <dgm:prSet presAssocID="{90ACD5A9-26B9-4535-A2ED-FEA754583B95}" presName="desTx" presStyleLbl="alignAccFollowNode1" presStyleIdx="1" presStyleCnt="5">
        <dgm:presLayoutVars>
          <dgm:bulletEnabled val="1"/>
        </dgm:presLayoutVars>
      </dgm:prSet>
      <dgm:spPr/>
    </dgm:pt>
    <dgm:pt modelId="{C909FE5C-4C3F-43DC-8F16-BABB1ECFB4FD}" type="pres">
      <dgm:prSet presAssocID="{4A5C4DA0-1789-4F91-92D4-E74942B38CA4}" presName="space" presStyleCnt="0"/>
      <dgm:spPr/>
    </dgm:pt>
    <dgm:pt modelId="{64658917-E058-4F7D-903D-AB15F5DA3161}" type="pres">
      <dgm:prSet presAssocID="{7D50D72C-7FB8-4E69-B10C-A9A2F68A6D65}" presName="composite" presStyleCnt="0"/>
      <dgm:spPr/>
    </dgm:pt>
    <dgm:pt modelId="{57F6E1FD-6F9B-4DAD-A216-BFE433A5D47C}" type="pres">
      <dgm:prSet presAssocID="{7D50D72C-7FB8-4E69-B10C-A9A2F68A6D65}" presName="parTx" presStyleLbl="alignNode1" presStyleIdx="2" presStyleCnt="5">
        <dgm:presLayoutVars>
          <dgm:chMax val="0"/>
          <dgm:chPref val="0"/>
          <dgm:bulletEnabled val="1"/>
        </dgm:presLayoutVars>
      </dgm:prSet>
      <dgm:spPr/>
    </dgm:pt>
    <dgm:pt modelId="{D4E369B5-B522-43BD-8753-2C5DCEF75309}" type="pres">
      <dgm:prSet presAssocID="{7D50D72C-7FB8-4E69-B10C-A9A2F68A6D65}" presName="desTx" presStyleLbl="alignAccFollowNode1" presStyleIdx="2" presStyleCnt="5">
        <dgm:presLayoutVars>
          <dgm:bulletEnabled val="1"/>
        </dgm:presLayoutVars>
      </dgm:prSet>
      <dgm:spPr/>
    </dgm:pt>
    <dgm:pt modelId="{0D485DFE-D852-412E-88E8-94C5B73A2B08}" type="pres">
      <dgm:prSet presAssocID="{2AEEB71C-4C56-4885-96D4-68C017A1F86A}" presName="space" presStyleCnt="0"/>
      <dgm:spPr/>
    </dgm:pt>
    <dgm:pt modelId="{2C1323BB-C816-493E-B32D-8418F8AFF623}" type="pres">
      <dgm:prSet presAssocID="{63B646D3-E998-4B58-B0D6-CB6FCA847B59}" presName="composite" presStyleCnt="0"/>
      <dgm:spPr/>
    </dgm:pt>
    <dgm:pt modelId="{20BC3831-7435-4F9F-8D67-9653555F887A}" type="pres">
      <dgm:prSet presAssocID="{63B646D3-E998-4B58-B0D6-CB6FCA847B59}" presName="parTx" presStyleLbl="alignNode1" presStyleIdx="3" presStyleCnt="5">
        <dgm:presLayoutVars>
          <dgm:chMax val="0"/>
          <dgm:chPref val="0"/>
          <dgm:bulletEnabled val="1"/>
        </dgm:presLayoutVars>
      </dgm:prSet>
      <dgm:spPr/>
    </dgm:pt>
    <dgm:pt modelId="{12CB6534-F00B-468F-812C-AE553D36BBCE}" type="pres">
      <dgm:prSet presAssocID="{63B646D3-E998-4B58-B0D6-CB6FCA847B59}" presName="desTx" presStyleLbl="alignAccFollowNode1" presStyleIdx="3" presStyleCnt="5">
        <dgm:presLayoutVars>
          <dgm:bulletEnabled val="1"/>
        </dgm:presLayoutVars>
      </dgm:prSet>
      <dgm:spPr/>
    </dgm:pt>
    <dgm:pt modelId="{C55C3F90-B6D6-45BC-84DF-7A34E1DC017C}" type="pres">
      <dgm:prSet presAssocID="{DA318F61-3F5D-493D-9701-1D438ABB011F}" presName="space" presStyleCnt="0"/>
      <dgm:spPr/>
    </dgm:pt>
    <dgm:pt modelId="{AD51800C-BBAE-484F-AAD6-9C9E50C2DB1E}" type="pres">
      <dgm:prSet presAssocID="{649CB17A-B6E6-4B5B-871E-37ACEC12A1DA}" presName="composite" presStyleCnt="0"/>
      <dgm:spPr/>
    </dgm:pt>
    <dgm:pt modelId="{B8B7B49B-5E37-4944-B75B-34A770A8421E}" type="pres">
      <dgm:prSet presAssocID="{649CB17A-B6E6-4B5B-871E-37ACEC12A1DA}" presName="parTx" presStyleLbl="alignNode1" presStyleIdx="4" presStyleCnt="5">
        <dgm:presLayoutVars>
          <dgm:chMax val="0"/>
          <dgm:chPref val="0"/>
          <dgm:bulletEnabled val="1"/>
        </dgm:presLayoutVars>
      </dgm:prSet>
      <dgm:spPr/>
    </dgm:pt>
    <dgm:pt modelId="{549A9F22-3E1A-4195-AB5C-BD020B35A340}" type="pres">
      <dgm:prSet presAssocID="{649CB17A-B6E6-4B5B-871E-37ACEC12A1DA}" presName="desTx" presStyleLbl="alignAccFollowNode1" presStyleIdx="4" presStyleCnt="5">
        <dgm:presLayoutVars>
          <dgm:bulletEnabled val="1"/>
        </dgm:presLayoutVars>
      </dgm:prSet>
      <dgm:spPr/>
    </dgm:pt>
  </dgm:ptLst>
  <dgm:cxnLst>
    <dgm:cxn modelId="{E339222E-83D9-4207-B264-A6C63ACF336A}" srcId="{649CB17A-B6E6-4B5B-871E-37ACEC12A1DA}" destId="{F8C27424-78C7-433E-9DBD-009A1A7CE0D5}" srcOrd="0" destOrd="0" parTransId="{0F2CE972-FFDA-4575-B20F-DC9E48C2C773}" sibTransId="{165A020A-C7EF-4D44-BB1B-3C5423AB72E1}"/>
    <dgm:cxn modelId="{E3D58C3C-7B18-4F7D-AA18-5676F5E4D5A5}" type="presOf" srcId="{A29F3AE3-3569-459C-90E7-AC49CE24BF45}" destId="{12CB6534-F00B-468F-812C-AE553D36BBCE}" srcOrd="0" destOrd="0" presId="urn:microsoft.com/office/officeart/2005/8/layout/hList1"/>
    <dgm:cxn modelId="{842EF23F-69F4-4FF0-8BD4-1F7BFDC53E50}" type="presOf" srcId="{649CB17A-B6E6-4B5B-871E-37ACEC12A1DA}" destId="{B8B7B49B-5E37-4944-B75B-34A770A8421E}" srcOrd="0" destOrd="0" presId="urn:microsoft.com/office/officeart/2005/8/layout/hList1"/>
    <dgm:cxn modelId="{2B30C460-3993-4D82-BD20-8EE29E13C80D}" type="presOf" srcId="{7D50D72C-7FB8-4E69-B10C-A9A2F68A6D65}" destId="{57F6E1FD-6F9B-4DAD-A216-BFE433A5D47C}" srcOrd="0" destOrd="0" presId="urn:microsoft.com/office/officeart/2005/8/layout/hList1"/>
    <dgm:cxn modelId="{737C3942-2AA4-4AE2-BBD0-2956A7710977}" srcId="{0BFD2247-DE3C-4194-B6DD-C0C380391243}" destId="{114A56B7-BEB4-43C4-BAFF-086146892CE2}" srcOrd="0" destOrd="0" parTransId="{E12C6601-9D4B-466A-B7E6-4D956DBAC9A6}" sibTransId="{F701AC4B-C2DE-4410-B914-08B96A5DD4F8}"/>
    <dgm:cxn modelId="{D9C5FC62-F943-449E-B98C-A5B1C709DC6F}" srcId="{7D50D72C-7FB8-4E69-B10C-A9A2F68A6D65}" destId="{58F6E48D-4DEA-4768-89A5-7730FD6B51D8}" srcOrd="0" destOrd="0" parTransId="{42663CBF-B064-47A6-BEC4-BF29222EC1E9}" sibTransId="{887FD30A-86AB-4175-A43B-D0FF89FC5FCD}"/>
    <dgm:cxn modelId="{E7235945-2726-412C-9EDB-572572EF3294}" srcId="{0BFD2247-DE3C-4194-B6DD-C0C380391243}" destId="{63B646D3-E998-4B58-B0D6-CB6FCA847B59}" srcOrd="3" destOrd="0" parTransId="{59C80FF6-21F9-41C2-A994-6A339DA7C129}" sibTransId="{DA318F61-3F5D-493D-9701-1D438ABB011F}"/>
    <dgm:cxn modelId="{E5388989-9817-4060-ACFD-4A727991A162}" type="presOf" srcId="{63B646D3-E998-4B58-B0D6-CB6FCA847B59}" destId="{20BC3831-7435-4F9F-8D67-9653555F887A}" srcOrd="0" destOrd="0" presId="urn:microsoft.com/office/officeart/2005/8/layout/hList1"/>
    <dgm:cxn modelId="{252FCC97-5E7F-4E2A-9BA7-9C33671E983B}" srcId="{63B646D3-E998-4B58-B0D6-CB6FCA847B59}" destId="{A29F3AE3-3569-459C-90E7-AC49CE24BF45}" srcOrd="0" destOrd="0" parTransId="{51E1B4DD-5BBE-41EC-9E4D-1F1421B97428}" sibTransId="{5A8C6678-3096-43E6-8DE3-7BD9998919C1}"/>
    <dgm:cxn modelId="{9AC90899-3FF2-4974-85BD-A92ABF1CBDC6}" type="presOf" srcId="{90ACD5A9-26B9-4535-A2ED-FEA754583B95}" destId="{CB104674-B05E-4D3C-95D1-2B9B1FBC1409}" srcOrd="0" destOrd="0" presId="urn:microsoft.com/office/officeart/2005/8/layout/hList1"/>
    <dgm:cxn modelId="{E5FCD999-9642-44BD-B7AD-142C22A530EF}" type="presOf" srcId="{0BFD2247-DE3C-4194-B6DD-C0C380391243}" destId="{1D8EBBA8-4D09-4AB3-AFDC-205EABE28A43}" srcOrd="0" destOrd="0" presId="urn:microsoft.com/office/officeart/2005/8/layout/hList1"/>
    <dgm:cxn modelId="{A26291A0-32A4-410D-943D-FB228124C2E6}" srcId="{0BFD2247-DE3C-4194-B6DD-C0C380391243}" destId="{649CB17A-B6E6-4B5B-871E-37ACEC12A1DA}" srcOrd="4" destOrd="0" parTransId="{3A36C8DD-7C8E-49DF-ACD6-9CD83F55496C}" sibTransId="{0775558D-0FE9-4156-BA79-BAEADC5D4E93}"/>
    <dgm:cxn modelId="{634919A6-E0C4-4041-ADB2-C9A43ED04C48}" type="presOf" srcId="{58F6E48D-4DEA-4768-89A5-7730FD6B51D8}" destId="{D4E369B5-B522-43BD-8753-2C5DCEF75309}" srcOrd="0" destOrd="0" presId="urn:microsoft.com/office/officeart/2005/8/layout/hList1"/>
    <dgm:cxn modelId="{E8C707CB-6787-446D-941F-BEF407533352}" srcId="{114A56B7-BEB4-43C4-BAFF-086146892CE2}" destId="{9A68852D-3217-4ADD-80F2-DC80D894CEBD}" srcOrd="0" destOrd="0" parTransId="{58146403-4035-49E8-96E1-DFF6C6D74AC7}" sibTransId="{DA0B33D1-C29D-486F-85A9-4101A3785EF3}"/>
    <dgm:cxn modelId="{77D509D5-5511-45F9-81F3-D84467761638}" type="presOf" srcId="{9A68852D-3217-4ADD-80F2-DC80D894CEBD}" destId="{5B02456B-0916-4224-B93E-B9A8DAEC1833}" srcOrd="0" destOrd="0" presId="urn:microsoft.com/office/officeart/2005/8/layout/hList1"/>
    <dgm:cxn modelId="{BF7BE0D8-FA15-4F54-83B8-50180EE71A08}" type="presOf" srcId="{B9D470A2-DDE3-4B73-B7A6-03D3FE006BB1}" destId="{2AF1C1CC-5EB5-4770-992C-C3EB4BD91BAB}" srcOrd="0" destOrd="0" presId="urn:microsoft.com/office/officeart/2005/8/layout/hList1"/>
    <dgm:cxn modelId="{12FC6EE0-7E0D-499A-A956-ABD4C44BA500}" srcId="{0BFD2247-DE3C-4194-B6DD-C0C380391243}" destId="{7D50D72C-7FB8-4E69-B10C-A9A2F68A6D65}" srcOrd="2" destOrd="0" parTransId="{3DE6C6EE-A80F-4309-891C-FB6A19FA4FC9}" sibTransId="{2AEEB71C-4C56-4885-96D4-68C017A1F86A}"/>
    <dgm:cxn modelId="{D54685F7-A56C-49EC-8EED-1A7E15453858}" type="presOf" srcId="{F8C27424-78C7-433E-9DBD-009A1A7CE0D5}" destId="{549A9F22-3E1A-4195-AB5C-BD020B35A340}" srcOrd="0" destOrd="0" presId="urn:microsoft.com/office/officeart/2005/8/layout/hList1"/>
    <dgm:cxn modelId="{76ECBAF8-9A95-4158-96E4-DF5BF405E17B}" type="presOf" srcId="{114A56B7-BEB4-43C4-BAFF-086146892CE2}" destId="{D75AE932-AACD-4E0C-8600-9FF9B15EED49}" srcOrd="0" destOrd="0" presId="urn:microsoft.com/office/officeart/2005/8/layout/hList1"/>
    <dgm:cxn modelId="{D97D29FB-9627-4B6A-AE22-D561FCA96C7C}" srcId="{90ACD5A9-26B9-4535-A2ED-FEA754583B95}" destId="{B9D470A2-DDE3-4B73-B7A6-03D3FE006BB1}" srcOrd="0" destOrd="0" parTransId="{AB0D55EA-81EE-4829-B2D3-D3619559AA2F}" sibTransId="{628A885A-A7F1-4403-B332-9E3B86E93D66}"/>
    <dgm:cxn modelId="{3D0354FF-BC54-4B15-B503-585480A297EE}" srcId="{0BFD2247-DE3C-4194-B6DD-C0C380391243}" destId="{90ACD5A9-26B9-4535-A2ED-FEA754583B95}" srcOrd="1" destOrd="0" parTransId="{6CDFB1C6-E7B7-4E5D-8634-CB0DECA19949}" sibTransId="{4A5C4DA0-1789-4F91-92D4-E74942B38CA4}"/>
    <dgm:cxn modelId="{D470DD09-3183-4BB5-9DD3-A1F670DA4D00}" type="presParOf" srcId="{1D8EBBA8-4D09-4AB3-AFDC-205EABE28A43}" destId="{B1DE9D00-9CCD-419C-8852-47632B006C06}" srcOrd="0" destOrd="0" presId="urn:microsoft.com/office/officeart/2005/8/layout/hList1"/>
    <dgm:cxn modelId="{5B73136E-5E02-4266-81C9-7FE9BC5C8B41}" type="presParOf" srcId="{B1DE9D00-9CCD-419C-8852-47632B006C06}" destId="{D75AE932-AACD-4E0C-8600-9FF9B15EED49}" srcOrd="0" destOrd="0" presId="urn:microsoft.com/office/officeart/2005/8/layout/hList1"/>
    <dgm:cxn modelId="{25EFB7CE-4BE2-41C7-A1A6-1B3DF0936886}" type="presParOf" srcId="{B1DE9D00-9CCD-419C-8852-47632B006C06}" destId="{5B02456B-0916-4224-B93E-B9A8DAEC1833}" srcOrd="1" destOrd="0" presId="urn:microsoft.com/office/officeart/2005/8/layout/hList1"/>
    <dgm:cxn modelId="{F972445B-126A-4A3F-928A-6A318F19AF8E}" type="presParOf" srcId="{1D8EBBA8-4D09-4AB3-AFDC-205EABE28A43}" destId="{9C5BF63F-3D97-4465-B727-2EF810BF93B2}" srcOrd="1" destOrd="0" presId="urn:microsoft.com/office/officeart/2005/8/layout/hList1"/>
    <dgm:cxn modelId="{5BEE2AE1-2652-439F-960A-E9B485DEF142}" type="presParOf" srcId="{1D8EBBA8-4D09-4AB3-AFDC-205EABE28A43}" destId="{1BB119E4-BEB1-4413-9A59-2824E01D0C5A}" srcOrd="2" destOrd="0" presId="urn:microsoft.com/office/officeart/2005/8/layout/hList1"/>
    <dgm:cxn modelId="{9C0E02CB-2DE3-44C3-871A-1C076BA8270A}" type="presParOf" srcId="{1BB119E4-BEB1-4413-9A59-2824E01D0C5A}" destId="{CB104674-B05E-4D3C-95D1-2B9B1FBC1409}" srcOrd="0" destOrd="0" presId="urn:microsoft.com/office/officeart/2005/8/layout/hList1"/>
    <dgm:cxn modelId="{478F806C-C4D6-483E-84D7-400EA494ACD1}" type="presParOf" srcId="{1BB119E4-BEB1-4413-9A59-2824E01D0C5A}" destId="{2AF1C1CC-5EB5-4770-992C-C3EB4BD91BAB}" srcOrd="1" destOrd="0" presId="urn:microsoft.com/office/officeart/2005/8/layout/hList1"/>
    <dgm:cxn modelId="{6163DA53-FF9B-4FAE-A80E-094F124E4E89}" type="presParOf" srcId="{1D8EBBA8-4D09-4AB3-AFDC-205EABE28A43}" destId="{C909FE5C-4C3F-43DC-8F16-BABB1ECFB4FD}" srcOrd="3" destOrd="0" presId="urn:microsoft.com/office/officeart/2005/8/layout/hList1"/>
    <dgm:cxn modelId="{F4A3EE60-882A-4426-AEF5-F94385C7C448}" type="presParOf" srcId="{1D8EBBA8-4D09-4AB3-AFDC-205EABE28A43}" destId="{64658917-E058-4F7D-903D-AB15F5DA3161}" srcOrd="4" destOrd="0" presId="urn:microsoft.com/office/officeart/2005/8/layout/hList1"/>
    <dgm:cxn modelId="{F24F131B-17DD-4CAE-8416-7EE9B16410DD}" type="presParOf" srcId="{64658917-E058-4F7D-903D-AB15F5DA3161}" destId="{57F6E1FD-6F9B-4DAD-A216-BFE433A5D47C}" srcOrd="0" destOrd="0" presId="urn:microsoft.com/office/officeart/2005/8/layout/hList1"/>
    <dgm:cxn modelId="{77E0D3AD-F54D-42C3-BE75-AB8F55DD1C3E}" type="presParOf" srcId="{64658917-E058-4F7D-903D-AB15F5DA3161}" destId="{D4E369B5-B522-43BD-8753-2C5DCEF75309}" srcOrd="1" destOrd="0" presId="urn:microsoft.com/office/officeart/2005/8/layout/hList1"/>
    <dgm:cxn modelId="{F116D614-3A68-4677-A898-8878CF2C98A3}" type="presParOf" srcId="{1D8EBBA8-4D09-4AB3-AFDC-205EABE28A43}" destId="{0D485DFE-D852-412E-88E8-94C5B73A2B08}" srcOrd="5" destOrd="0" presId="urn:microsoft.com/office/officeart/2005/8/layout/hList1"/>
    <dgm:cxn modelId="{BD2803FF-4972-47C3-96CC-F95D83F29C52}" type="presParOf" srcId="{1D8EBBA8-4D09-4AB3-AFDC-205EABE28A43}" destId="{2C1323BB-C816-493E-B32D-8418F8AFF623}" srcOrd="6" destOrd="0" presId="urn:microsoft.com/office/officeart/2005/8/layout/hList1"/>
    <dgm:cxn modelId="{79F7C0CF-5D14-4FAA-92FD-40AE4BEB2AEC}" type="presParOf" srcId="{2C1323BB-C816-493E-B32D-8418F8AFF623}" destId="{20BC3831-7435-4F9F-8D67-9653555F887A}" srcOrd="0" destOrd="0" presId="urn:microsoft.com/office/officeart/2005/8/layout/hList1"/>
    <dgm:cxn modelId="{5166B23F-56DC-4DAC-AEA8-99A2059EF3F5}" type="presParOf" srcId="{2C1323BB-C816-493E-B32D-8418F8AFF623}" destId="{12CB6534-F00B-468F-812C-AE553D36BBCE}" srcOrd="1" destOrd="0" presId="urn:microsoft.com/office/officeart/2005/8/layout/hList1"/>
    <dgm:cxn modelId="{161D6343-7938-400E-9738-777311008A35}" type="presParOf" srcId="{1D8EBBA8-4D09-4AB3-AFDC-205EABE28A43}" destId="{C55C3F90-B6D6-45BC-84DF-7A34E1DC017C}" srcOrd="7" destOrd="0" presId="urn:microsoft.com/office/officeart/2005/8/layout/hList1"/>
    <dgm:cxn modelId="{F38C8EA7-C6A2-4E7C-BE03-C2D5CBA827D5}" type="presParOf" srcId="{1D8EBBA8-4D09-4AB3-AFDC-205EABE28A43}" destId="{AD51800C-BBAE-484F-AAD6-9C9E50C2DB1E}" srcOrd="8" destOrd="0" presId="urn:microsoft.com/office/officeart/2005/8/layout/hList1"/>
    <dgm:cxn modelId="{D7553C70-45DE-4FB8-910D-8BD5574A42E0}" type="presParOf" srcId="{AD51800C-BBAE-484F-AAD6-9C9E50C2DB1E}" destId="{B8B7B49B-5E37-4944-B75B-34A770A8421E}" srcOrd="0" destOrd="0" presId="urn:microsoft.com/office/officeart/2005/8/layout/hList1"/>
    <dgm:cxn modelId="{6839C5BB-0945-4203-97F1-F27479529002}" type="presParOf" srcId="{AD51800C-BBAE-484F-AAD6-9C9E50C2DB1E}" destId="{549A9F22-3E1A-4195-AB5C-BD020B35A340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37C8579-7B8A-4ABE-A5C9-7C611106B859}" type="doc">
      <dgm:prSet loTypeId="urn:microsoft.com/office/officeart/2005/8/layout/cycle6" loCatId="cycle" qsTypeId="urn:microsoft.com/office/officeart/2005/8/quickstyle/simple1" qsCatId="simple" csTypeId="urn:microsoft.com/office/officeart/2005/8/colors/accent0_1" csCatId="mainScheme" phldr="1"/>
      <dgm:spPr/>
      <dgm:t>
        <a:bodyPr/>
        <a:lstStyle/>
        <a:p>
          <a:endParaRPr lang="en-US"/>
        </a:p>
      </dgm:t>
    </dgm:pt>
    <dgm:pt modelId="{8026E447-D0B4-4CFE-849D-4746DF125A27}">
      <dgm:prSet phldrT="[Text]" phldr="0"/>
      <dgm:spPr/>
      <dgm:t>
        <a:bodyPr/>
        <a:lstStyle/>
        <a:p>
          <a:r>
            <a:rPr lang="en-US">
              <a:latin typeface="Playfair Display"/>
            </a:rPr>
            <a:t>Trust</a:t>
          </a:r>
        </a:p>
      </dgm:t>
    </dgm:pt>
    <dgm:pt modelId="{464176FC-4410-4104-A60E-61A256B40451}" type="parTrans" cxnId="{1CCED119-3119-49AE-9F7A-AE27E31210EF}">
      <dgm:prSet/>
      <dgm:spPr/>
      <dgm:t>
        <a:bodyPr/>
        <a:lstStyle/>
        <a:p>
          <a:endParaRPr lang="en-US"/>
        </a:p>
      </dgm:t>
    </dgm:pt>
    <dgm:pt modelId="{7327AF7A-C288-416D-84A9-9628F1FAA963}" type="sibTrans" cxnId="{1CCED119-3119-49AE-9F7A-AE27E31210EF}">
      <dgm:prSet/>
      <dgm:spPr/>
      <dgm:t>
        <a:bodyPr/>
        <a:lstStyle/>
        <a:p>
          <a:endParaRPr lang="en-US"/>
        </a:p>
      </dgm:t>
    </dgm:pt>
    <dgm:pt modelId="{C14F2133-4168-4E62-B0A0-6BFDA374D83B}">
      <dgm:prSet phldrT="[Text]" phldr="0"/>
      <dgm:spPr/>
      <dgm:t>
        <a:bodyPr/>
        <a:lstStyle/>
        <a:p>
          <a:pPr rtl="0"/>
          <a:r>
            <a:rPr lang="en-US">
              <a:latin typeface="Playfair Display"/>
            </a:rPr>
            <a:t>Transparency</a:t>
          </a:r>
        </a:p>
      </dgm:t>
    </dgm:pt>
    <dgm:pt modelId="{43AA55B2-45BB-4D37-88D5-6022BB7FD53F}" type="parTrans" cxnId="{A10E2CD4-D1C7-4B62-B323-518E6115723B}">
      <dgm:prSet/>
      <dgm:spPr/>
      <dgm:t>
        <a:bodyPr/>
        <a:lstStyle/>
        <a:p>
          <a:endParaRPr lang="en-US"/>
        </a:p>
      </dgm:t>
    </dgm:pt>
    <dgm:pt modelId="{EB659D17-53CC-40CB-A660-B8723076D167}" type="sibTrans" cxnId="{A10E2CD4-D1C7-4B62-B323-518E6115723B}">
      <dgm:prSet/>
      <dgm:spPr/>
      <dgm:t>
        <a:bodyPr/>
        <a:lstStyle/>
        <a:p>
          <a:endParaRPr lang="en-US"/>
        </a:p>
      </dgm:t>
    </dgm:pt>
    <dgm:pt modelId="{8C374836-2B7C-4EBA-8361-959A16B496FD}">
      <dgm:prSet phldrT="[Text]" phldr="0"/>
      <dgm:spPr/>
      <dgm:t>
        <a:bodyPr/>
        <a:lstStyle/>
        <a:p>
          <a:pPr rtl="0"/>
          <a:r>
            <a:rPr lang="en-US" dirty="0">
              <a:latin typeface="Playfair Display"/>
            </a:rPr>
            <a:t>Shared Accountability</a:t>
          </a:r>
        </a:p>
      </dgm:t>
    </dgm:pt>
    <dgm:pt modelId="{2AD3B404-240C-4893-B38A-396A45C221BC}" type="parTrans" cxnId="{20D73FA6-E354-4DAD-B5B4-A03FA3F9C28B}">
      <dgm:prSet/>
      <dgm:spPr/>
      <dgm:t>
        <a:bodyPr/>
        <a:lstStyle/>
        <a:p>
          <a:endParaRPr lang="en-US"/>
        </a:p>
      </dgm:t>
    </dgm:pt>
    <dgm:pt modelId="{7F05405F-2880-4AF1-8B93-9AD99D018499}" type="sibTrans" cxnId="{20D73FA6-E354-4DAD-B5B4-A03FA3F9C28B}">
      <dgm:prSet/>
      <dgm:spPr/>
      <dgm:t>
        <a:bodyPr/>
        <a:lstStyle/>
        <a:p>
          <a:endParaRPr lang="en-US"/>
        </a:p>
      </dgm:t>
    </dgm:pt>
    <dgm:pt modelId="{8C2F670F-6C09-485D-9060-18E8DD50A84E}">
      <dgm:prSet phldrT="[Text]" phldr="0"/>
      <dgm:spPr/>
      <dgm:t>
        <a:bodyPr/>
        <a:lstStyle/>
        <a:p>
          <a:pPr rtl="0"/>
          <a:r>
            <a:rPr lang="en-US" dirty="0">
              <a:latin typeface="Playfair Display"/>
            </a:rPr>
            <a:t>Solving Problems Together</a:t>
          </a:r>
        </a:p>
      </dgm:t>
    </dgm:pt>
    <dgm:pt modelId="{08258079-C4DF-46F3-81C9-733499BF5B1A}" type="parTrans" cxnId="{97880880-0D05-42B2-956D-62781E24268B}">
      <dgm:prSet/>
      <dgm:spPr/>
    </dgm:pt>
    <dgm:pt modelId="{8C0078B7-224C-4B07-A71F-500299F8A182}" type="sibTrans" cxnId="{97880880-0D05-42B2-956D-62781E24268B}">
      <dgm:prSet/>
      <dgm:spPr/>
    </dgm:pt>
    <dgm:pt modelId="{52742242-F361-4F94-96A5-EA44A49EF8AD}" type="pres">
      <dgm:prSet presAssocID="{C37C8579-7B8A-4ABE-A5C9-7C611106B859}" presName="cycle" presStyleCnt="0">
        <dgm:presLayoutVars>
          <dgm:dir/>
          <dgm:resizeHandles val="exact"/>
        </dgm:presLayoutVars>
      </dgm:prSet>
      <dgm:spPr/>
    </dgm:pt>
    <dgm:pt modelId="{57582FA3-312F-40EE-95DE-B7252E4AFC35}" type="pres">
      <dgm:prSet presAssocID="{8026E447-D0B4-4CFE-849D-4746DF125A27}" presName="node" presStyleLbl="node1" presStyleIdx="0" presStyleCnt="4">
        <dgm:presLayoutVars>
          <dgm:bulletEnabled val="1"/>
        </dgm:presLayoutVars>
      </dgm:prSet>
      <dgm:spPr/>
    </dgm:pt>
    <dgm:pt modelId="{6830EBEF-8E4C-4FC9-B909-7316A2F2920E}" type="pres">
      <dgm:prSet presAssocID="{8026E447-D0B4-4CFE-849D-4746DF125A27}" presName="spNode" presStyleCnt="0"/>
      <dgm:spPr/>
    </dgm:pt>
    <dgm:pt modelId="{4A1B54B7-A0A1-4E16-8723-51FD9B826A92}" type="pres">
      <dgm:prSet presAssocID="{7327AF7A-C288-416D-84A9-9628F1FAA963}" presName="sibTrans" presStyleLbl="sibTrans1D1" presStyleIdx="0" presStyleCnt="4"/>
      <dgm:spPr/>
    </dgm:pt>
    <dgm:pt modelId="{6F378182-7D3C-4278-9D4D-10D04A12BA6B}" type="pres">
      <dgm:prSet presAssocID="{C14F2133-4168-4E62-B0A0-6BFDA374D83B}" presName="node" presStyleLbl="node1" presStyleIdx="1" presStyleCnt="4">
        <dgm:presLayoutVars>
          <dgm:bulletEnabled val="1"/>
        </dgm:presLayoutVars>
      </dgm:prSet>
      <dgm:spPr/>
    </dgm:pt>
    <dgm:pt modelId="{BEB9C694-495A-4DC5-8C9F-5F62DE4D525A}" type="pres">
      <dgm:prSet presAssocID="{C14F2133-4168-4E62-B0A0-6BFDA374D83B}" presName="spNode" presStyleCnt="0"/>
      <dgm:spPr/>
    </dgm:pt>
    <dgm:pt modelId="{57EF5185-18E0-49A3-8FD1-4149F2DDA2F9}" type="pres">
      <dgm:prSet presAssocID="{EB659D17-53CC-40CB-A660-B8723076D167}" presName="sibTrans" presStyleLbl="sibTrans1D1" presStyleIdx="1" presStyleCnt="4"/>
      <dgm:spPr/>
    </dgm:pt>
    <dgm:pt modelId="{E497655D-0262-4AFB-9CA4-F421ABC17B26}" type="pres">
      <dgm:prSet presAssocID="{8C374836-2B7C-4EBA-8361-959A16B496FD}" presName="node" presStyleLbl="node1" presStyleIdx="2" presStyleCnt="4">
        <dgm:presLayoutVars>
          <dgm:bulletEnabled val="1"/>
        </dgm:presLayoutVars>
      </dgm:prSet>
      <dgm:spPr/>
    </dgm:pt>
    <dgm:pt modelId="{A064FA7C-54A3-455A-B51B-ABA029CAD41C}" type="pres">
      <dgm:prSet presAssocID="{8C374836-2B7C-4EBA-8361-959A16B496FD}" presName="spNode" presStyleCnt="0"/>
      <dgm:spPr/>
    </dgm:pt>
    <dgm:pt modelId="{BB8B6CA8-34BF-429E-A701-70B67A252768}" type="pres">
      <dgm:prSet presAssocID="{7F05405F-2880-4AF1-8B93-9AD99D018499}" presName="sibTrans" presStyleLbl="sibTrans1D1" presStyleIdx="2" presStyleCnt="4"/>
      <dgm:spPr/>
    </dgm:pt>
    <dgm:pt modelId="{48F0E357-30E5-404E-9358-001B62BB7503}" type="pres">
      <dgm:prSet presAssocID="{8C2F670F-6C09-485D-9060-18E8DD50A84E}" presName="node" presStyleLbl="node1" presStyleIdx="3" presStyleCnt="4">
        <dgm:presLayoutVars>
          <dgm:bulletEnabled val="1"/>
        </dgm:presLayoutVars>
      </dgm:prSet>
      <dgm:spPr/>
    </dgm:pt>
    <dgm:pt modelId="{F569A775-6746-4859-B841-5C9023345397}" type="pres">
      <dgm:prSet presAssocID="{8C2F670F-6C09-485D-9060-18E8DD50A84E}" presName="spNode" presStyleCnt="0"/>
      <dgm:spPr/>
    </dgm:pt>
    <dgm:pt modelId="{5E065C37-B469-49FF-9D2B-A39C76D9ECE1}" type="pres">
      <dgm:prSet presAssocID="{8C0078B7-224C-4B07-A71F-500299F8A182}" presName="sibTrans" presStyleLbl="sibTrans1D1" presStyleIdx="3" presStyleCnt="4"/>
      <dgm:spPr/>
    </dgm:pt>
  </dgm:ptLst>
  <dgm:cxnLst>
    <dgm:cxn modelId="{D9A59402-1C77-4542-AA5F-BA8122D8902A}" type="presOf" srcId="{8026E447-D0B4-4CFE-849D-4746DF125A27}" destId="{57582FA3-312F-40EE-95DE-B7252E4AFC35}" srcOrd="0" destOrd="0" presId="urn:microsoft.com/office/officeart/2005/8/layout/cycle6"/>
    <dgm:cxn modelId="{1CCED119-3119-49AE-9F7A-AE27E31210EF}" srcId="{C37C8579-7B8A-4ABE-A5C9-7C611106B859}" destId="{8026E447-D0B4-4CFE-849D-4746DF125A27}" srcOrd="0" destOrd="0" parTransId="{464176FC-4410-4104-A60E-61A256B40451}" sibTransId="{7327AF7A-C288-416D-84A9-9628F1FAA963}"/>
    <dgm:cxn modelId="{1C2E243E-CCF8-4D4E-8D31-E924DC91872F}" type="presOf" srcId="{EB659D17-53CC-40CB-A660-B8723076D167}" destId="{57EF5185-18E0-49A3-8FD1-4149F2DDA2F9}" srcOrd="0" destOrd="0" presId="urn:microsoft.com/office/officeart/2005/8/layout/cycle6"/>
    <dgm:cxn modelId="{A6FBBA43-8CF0-4C89-A1B2-5AC5C0AE5BA5}" type="presOf" srcId="{C14F2133-4168-4E62-B0A0-6BFDA374D83B}" destId="{6F378182-7D3C-4278-9D4D-10D04A12BA6B}" srcOrd="0" destOrd="0" presId="urn:microsoft.com/office/officeart/2005/8/layout/cycle6"/>
    <dgm:cxn modelId="{16B09A57-D5E7-4381-83BB-7D4198D47947}" type="presOf" srcId="{8C0078B7-224C-4B07-A71F-500299F8A182}" destId="{5E065C37-B469-49FF-9D2B-A39C76D9ECE1}" srcOrd="0" destOrd="0" presId="urn:microsoft.com/office/officeart/2005/8/layout/cycle6"/>
    <dgm:cxn modelId="{97880880-0D05-42B2-956D-62781E24268B}" srcId="{C37C8579-7B8A-4ABE-A5C9-7C611106B859}" destId="{8C2F670F-6C09-485D-9060-18E8DD50A84E}" srcOrd="3" destOrd="0" parTransId="{08258079-C4DF-46F3-81C9-733499BF5B1A}" sibTransId="{8C0078B7-224C-4B07-A71F-500299F8A182}"/>
    <dgm:cxn modelId="{5F4B1E8A-EC62-488E-B92D-FFB2114D8BFB}" type="presOf" srcId="{8C2F670F-6C09-485D-9060-18E8DD50A84E}" destId="{48F0E357-30E5-404E-9358-001B62BB7503}" srcOrd="0" destOrd="0" presId="urn:microsoft.com/office/officeart/2005/8/layout/cycle6"/>
    <dgm:cxn modelId="{20D73FA6-E354-4DAD-B5B4-A03FA3F9C28B}" srcId="{C37C8579-7B8A-4ABE-A5C9-7C611106B859}" destId="{8C374836-2B7C-4EBA-8361-959A16B496FD}" srcOrd="2" destOrd="0" parTransId="{2AD3B404-240C-4893-B38A-396A45C221BC}" sibTransId="{7F05405F-2880-4AF1-8B93-9AD99D018499}"/>
    <dgm:cxn modelId="{6FB82FB5-4087-4B27-AAAC-9D1485A0B1C7}" type="presOf" srcId="{8C374836-2B7C-4EBA-8361-959A16B496FD}" destId="{E497655D-0262-4AFB-9CA4-F421ABC17B26}" srcOrd="0" destOrd="0" presId="urn:microsoft.com/office/officeart/2005/8/layout/cycle6"/>
    <dgm:cxn modelId="{A10E2CD4-D1C7-4B62-B323-518E6115723B}" srcId="{C37C8579-7B8A-4ABE-A5C9-7C611106B859}" destId="{C14F2133-4168-4E62-B0A0-6BFDA374D83B}" srcOrd="1" destOrd="0" parTransId="{43AA55B2-45BB-4D37-88D5-6022BB7FD53F}" sibTransId="{EB659D17-53CC-40CB-A660-B8723076D167}"/>
    <dgm:cxn modelId="{F068C9D4-166B-4AC6-AC0D-AC7C1A11CD8B}" type="presOf" srcId="{7327AF7A-C288-416D-84A9-9628F1FAA963}" destId="{4A1B54B7-A0A1-4E16-8723-51FD9B826A92}" srcOrd="0" destOrd="0" presId="urn:microsoft.com/office/officeart/2005/8/layout/cycle6"/>
    <dgm:cxn modelId="{7BD848D5-CF75-4181-B696-42E588CCC435}" type="presOf" srcId="{C37C8579-7B8A-4ABE-A5C9-7C611106B859}" destId="{52742242-F361-4F94-96A5-EA44A49EF8AD}" srcOrd="0" destOrd="0" presId="urn:microsoft.com/office/officeart/2005/8/layout/cycle6"/>
    <dgm:cxn modelId="{5F2B16D9-86AD-47CF-82A9-91B4664FD331}" type="presOf" srcId="{7F05405F-2880-4AF1-8B93-9AD99D018499}" destId="{BB8B6CA8-34BF-429E-A701-70B67A252768}" srcOrd="0" destOrd="0" presId="urn:microsoft.com/office/officeart/2005/8/layout/cycle6"/>
    <dgm:cxn modelId="{6397C7B9-417E-4880-BCCE-F7B2217ACBD6}" type="presParOf" srcId="{52742242-F361-4F94-96A5-EA44A49EF8AD}" destId="{57582FA3-312F-40EE-95DE-B7252E4AFC35}" srcOrd="0" destOrd="0" presId="urn:microsoft.com/office/officeart/2005/8/layout/cycle6"/>
    <dgm:cxn modelId="{49458654-FB77-42B7-94BE-02522023ECC8}" type="presParOf" srcId="{52742242-F361-4F94-96A5-EA44A49EF8AD}" destId="{6830EBEF-8E4C-4FC9-B909-7316A2F2920E}" srcOrd="1" destOrd="0" presId="urn:microsoft.com/office/officeart/2005/8/layout/cycle6"/>
    <dgm:cxn modelId="{80FA22A2-E733-4CED-BDD6-7E8B15D50119}" type="presParOf" srcId="{52742242-F361-4F94-96A5-EA44A49EF8AD}" destId="{4A1B54B7-A0A1-4E16-8723-51FD9B826A92}" srcOrd="2" destOrd="0" presId="urn:microsoft.com/office/officeart/2005/8/layout/cycle6"/>
    <dgm:cxn modelId="{EB94C574-ED6B-4B71-9279-54E8883F087F}" type="presParOf" srcId="{52742242-F361-4F94-96A5-EA44A49EF8AD}" destId="{6F378182-7D3C-4278-9D4D-10D04A12BA6B}" srcOrd="3" destOrd="0" presId="urn:microsoft.com/office/officeart/2005/8/layout/cycle6"/>
    <dgm:cxn modelId="{5D429F64-9B9F-4529-9D4E-1C5F0E521F05}" type="presParOf" srcId="{52742242-F361-4F94-96A5-EA44A49EF8AD}" destId="{BEB9C694-495A-4DC5-8C9F-5F62DE4D525A}" srcOrd="4" destOrd="0" presId="urn:microsoft.com/office/officeart/2005/8/layout/cycle6"/>
    <dgm:cxn modelId="{B60F4686-A1C7-4F38-BCFC-A0A6EF0BF1E2}" type="presParOf" srcId="{52742242-F361-4F94-96A5-EA44A49EF8AD}" destId="{57EF5185-18E0-49A3-8FD1-4149F2DDA2F9}" srcOrd="5" destOrd="0" presId="urn:microsoft.com/office/officeart/2005/8/layout/cycle6"/>
    <dgm:cxn modelId="{943BD255-B01B-46B1-9973-C433305EA2B9}" type="presParOf" srcId="{52742242-F361-4F94-96A5-EA44A49EF8AD}" destId="{E497655D-0262-4AFB-9CA4-F421ABC17B26}" srcOrd="6" destOrd="0" presId="urn:microsoft.com/office/officeart/2005/8/layout/cycle6"/>
    <dgm:cxn modelId="{00AC5313-6F3C-4F03-A32D-FD14B71F1CD5}" type="presParOf" srcId="{52742242-F361-4F94-96A5-EA44A49EF8AD}" destId="{A064FA7C-54A3-455A-B51B-ABA029CAD41C}" srcOrd="7" destOrd="0" presId="urn:microsoft.com/office/officeart/2005/8/layout/cycle6"/>
    <dgm:cxn modelId="{CA973BF7-2843-43E3-BCF7-76F7DA00663B}" type="presParOf" srcId="{52742242-F361-4F94-96A5-EA44A49EF8AD}" destId="{BB8B6CA8-34BF-429E-A701-70B67A252768}" srcOrd="8" destOrd="0" presId="urn:microsoft.com/office/officeart/2005/8/layout/cycle6"/>
    <dgm:cxn modelId="{E7DECA90-C6A1-4CA8-9897-8DA3C97D7326}" type="presParOf" srcId="{52742242-F361-4F94-96A5-EA44A49EF8AD}" destId="{48F0E357-30E5-404E-9358-001B62BB7503}" srcOrd="9" destOrd="0" presId="urn:microsoft.com/office/officeart/2005/8/layout/cycle6"/>
    <dgm:cxn modelId="{D744CFE1-3EB0-4C4C-8DDD-0A5E122C95A4}" type="presParOf" srcId="{52742242-F361-4F94-96A5-EA44A49EF8AD}" destId="{F569A775-6746-4859-B841-5C9023345397}" srcOrd="10" destOrd="0" presId="urn:microsoft.com/office/officeart/2005/8/layout/cycle6"/>
    <dgm:cxn modelId="{7C230E5D-43EF-43E2-AEAC-E4627BCBDDED}" type="presParOf" srcId="{52742242-F361-4F94-96A5-EA44A49EF8AD}" destId="{5E065C37-B469-49FF-9D2B-A39C76D9ECE1}" srcOrd="11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82FA3-312F-40EE-95DE-B7252E4AFC35}">
      <dsp:nvSpPr>
        <dsp:cNvPr id="0" name=""/>
        <dsp:cNvSpPr/>
      </dsp:nvSpPr>
      <dsp:spPr>
        <a:xfrm>
          <a:off x="1050159" y="713"/>
          <a:ext cx="1368595" cy="8895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Playfair Display"/>
            </a:rPr>
            <a:t>Patient</a:t>
          </a:r>
        </a:p>
      </dsp:txBody>
      <dsp:txXfrm>
        <a:off x="1093585" y="44139"/>
        <a:ext cx="1281743" cy="802734"/>
      </dsp:txXfrm>
    </dsp:sp>
    <dsp:sp modelId="{4A1B54B7-A0A1-4E16-8723-51FD9B826A92}">
      <dsp:nvSpPr>
        <dsp:cNvPr id="0" name=""/>
        <dsp:cNvSpPr/>
      </dsp:nvSpPr>
      <dsp:spPr>
        <a:xfrm>
          <a:off x="548340" y="445507"/>
          <a:ext cx="2372234" cy="2372234"/>
        </a:xfrm>
        <a:custGeom>
          <a:avLst/>
          <a:gdLst/>
          <a:ahLst/>
          <a:cxnLst/>
          <a:rect l="0" t="0" r="0" b="0"/>
          <a:pathLst>
            <a:path>
              <a:moveTo>
                <a:pt x="1880350" y="224392"/>
              </a:moveTo>
              <a:arcTo wR="1186117" hR="1186117" stAng="18349446" swAng="3646016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78182-7D3C-4278-9D4D-10D04A12BA6B}">
      <dsp:nvSpPr>
        <dsp:cNvPr id="0" name=""/>
        <dsp:cNvSpPr/>
      </dsp:nvSpPr>
      <dsp:spPr>
        <a:xfrm>
          <a:off x="2077367" y="1779889"/>
          <a:ext cx="1368595" cy="8895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>
              <a:latin typeface="Playfair Display"/>
            </a:rPr>
            <a:t>Insurance Company</a:t>
          </a:r>
        </a:p>
      </dsp:txBody>
      <dsp:txXfrm>
        <a:off x="2120793" y="1823315"/>
        <a:ext cx="1281743" cy="802734"/>
      </dsp:txXfrm>
    </dsp:sp>
    <dsp:sp modelId="{57EF5185-18E0-49A3-8FD1-4149F2DDA2F9}">
      <dsp:nvSpPr>
        <dsp:cNvPr id="0" name=""/>
        <dsp:cNvSpPr/>
      </dsp:nvSpPr>
      <dsp:spPr>
        <a:xfrm>
          <a:off x="548340" y="445507"/>
          <a:ext cx="2372234" cy="2372234"/>
        </a:xfrm>
        <a:custGeom>
          <a:avLst/>
          <a:gdLst/>
          <a:ahLst/>
          <a:cxnLst/>
          <a:rect l="0" t="0" r="0" b="0"/>
          <a:pathLst>
            <a:path>
              <a:moveTo>
                <a:pt x="1750268" y="2229480"/>
              </a:moveTo>
              <a:arcTo wR="1186117" hR="1186117" stAng="3695982" swAng="3408037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7655D-0262-4AFB-9CA4-F421ABC17B26}">
      <dsp:nvSpPr>
        <dsp:cNvPr id="0" name=""/>
        <dsp:cNvSpPr/>
      </dsp:nvSpPr>
      <dsp:spPr>
        <a:xfrm>
          <a:off x="22952" y="1779889"/>
          <a:ext cx="1368595" cy="88958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ctr" defTabSz="8445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Playfair Display"/>
            </a:rPr>
            <a:t>Provider</a:t>
          </a:r>
        </a:p>
      </dsp:txBody>
      <dsp:txXfrm>
        <a:off x="66378" y="1823315"/>
        <a:ext cx="1281743" cy="802734"/>
      </dsp:txXfrm>
    </dsp:sp>
    <dsp:sp modelId="{BB8B6CA8-34BF-429E-A701-70B67A252768}">
      <dsp:nvSpPr>
        <dsp:cNvPr id="0" name=""/>
        <dsp:cNvSpPr/>
      </dsp:nvSpPr>
      <dsp:spPr>
        <a:xfrm>
          <a:off x="548340" y="445507"/>
          <a:ext cx="2372234" cy="2372234"/>
        </a:xfrm>
        <a:custGeom>
          <a:avLst/>
          <a:gdLst/>
          <a:ahLst/>
          <a:cxnLst/>
          <a:rect l="0" t="0" r="0" b="0"/>
          <a:pathLst>
            <a:path>
              <a:moveTo>
                <a:pt x="7839" y="1322261"/>
              </a:moveTo>
              <a:arcTo wR="1186117" hR="1186117" stAng="10404537" swAng="3646016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E3B243-5F77-4C4F-BF1A-9948E13F4798}">
      <dsp:nvSpPr>
        <dsp:cNvPr id="0" name=""/>
        <dsp:cNvSpPr/>
      </dsp:nvSpPr>
      <dsp:spPr>
        <a:xfrm>
          <a:off x="1697945" y="0"/>
          <a:ext cx="5630634" cy="5630634"/>
        </a:xfrm>
        <a:prstGeom prst="diamond">
          <a:avLst/>
        </a:prstGeom>
        <a:solidFill>
          <a:schemeClr val="dk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BA85FEB-B99B-49BE-8886-8E729FDF54F1}">
      <dsp:nvSpPr>
        <dsp:cNvPr id="0" name=""/>
        <dsp:cNvSpPr/>
      </dsp:nvSpPr>
      <dsp:spPr>
        <a:xfrm>
          <a:off x="2232855" y="534910"/>
          <a:ext cx="2195947" cy="21959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3A6B88"/>
              </a:solidFill>
              <a:latin typeface="Playfair Display Medium"/>
            </a:rPr>
            <a:t>Not always </a:t>
          </a:r>
          <a:r>
            <a:rPr lang="en-US" sz="1800" b="0" kern="1200">
              <a:solidFill>
                <a:srgbClr val="3A6B88"/>
              </a:solidFill>
              <a:latin typeface="Playfair Display Medium"/>
            </a:rPr>
            <a:t>— providers and payers often mean different things by “value.”</a:t>
          </a:r>
        </a:p>
      </dsp:txBody>
      <dsp:txXfrm>
        <a:off x="2340052" y="642107"/>
        <a:ext cx="1981553" cy="1981553"/>
      </dsp:txXfrm>
    </dsp:sp>
    <dsp:sp modelId="{CA7F4A10-F82E-47F6-AD58-D6F8D58DF10D}">
      <dsp:nvSpPr>
        <dsp:cNvPr id="0" name=""/>
        <dsp:cNvSpPr/>
      </dsp:nvSpPr>
      <dsp:spPr>
        <a:xfrm>
          <a:off x="4597721" y="534910"/>
          <a:ext cx="2195947" cy="21959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3A6B88"/>
              </a:solidFill>
              <a:latin typeface="Playfair Display Medium"/>
            </a:rPr>
            <a:t>Providers define value as </a:t>
          </a:r>
          <a:r>
            <a:rPr lang="en-US" sz="1600" kern="1200">
              <a:solidFill>
                <a:srgbClr val="3A6B88"/>
              </a:solidFill>
              <a:latin typeface="Playfair Display Medium"/>
            </a:rPr>
            <a:t>clinical effectiveness, patient engagement, family stabilization, sustained recovery, and whole-person improvement.</a:t>
          </a:r>
        </a:p>
      </dsp:txBody>
      <dsp:txXfrm>
        <a:off x="4704918" y="642107"/>
        <a:ext cx="1981553" cy="1981553"/>
      </dsp:txXfrm>
    </dsp:sp>
    <dsp:sp modelId="{F28DEF95-B704-4CD8-AE16-35E690C32247}">
      <dsp:nvSpPr>
        <dsp:cNvPr id="0" name=""/>
        <dsp:cNvSpPr/>
      </dsp:nvSpPr>
      <dsp:spPr>
        <a:xfrm>
          <a:off x="2232855" y="2899776"/>
          <a:ext cx="2195947" cy="21959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3A6B88"/>
              </a:solidFill>
              <a:latin typeface="Playfair Display Medium"/>
            </a:rPr>
            <a:t>Payers define value as </a:t>
          </a:r>
          <a:r>
            <a:rPr lang="en-US" sz="1600" kern="1200">
              <a:solidFill>
                <a:srgbClr val="3A6B88"/>
              </a:solidFill>
              <a:latin typeface="Playfair Display Medium"/>
            </a:rPr>
            <a:t>access, quality, measurable outcomes, reduced avoidable utilization, member experience, and affordability.</a:t>
          </a:r>
        </a:p>
      </dsp:txBody>
      <dsp:txXfrm>
        <a:off x="2340052" y="3006973"/>
        <a:ext cx="1981553" cy="1981553"/>
      </dsp:txXfrm>
    </dsp:sp>
    <dsp:sp modelId="{23B0DE1B-A29A-482E-BCB6-2F5C7A955500}">
      <dsp:nvSpPr>
        <dsp:cNvPr id="0" name=""/>
        <dsp:cNvSpPr/>
      </dsp:nvSpPr>
      <dsp:spPr>
        <a:xfrm>
          <a:off x="4597721" y="2899776"/>
          <a:ext cx="2195947" cy="2195947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dk2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3A6B88"/>
              </a:solidFill>
              <a:latin typeface="Playfair Display Medium"/>
            </a:rPr>
            <a:t>The opportunity: </a:t>
          </a:r>
          <a:r>
            <a:rPr lang="en-US" sz="1600" kern="1200">
              <a:solidFill>
                <a:srgbClr val="3A6B88"/>
              </a:solidFill>
              <a:latin typeface="Playfair Display Medium"/>
            </a:rPr>
            <a:t>translate clinical excellence into evidence that is understandable, measurable, and actionable for payers.</a:t>
          </a:r>
        </a:p>
      </dsp:txBody>
      <dsp:txXfrm>
        <a:off x="4704918" y="3006973"/>
        <a:ext cx="1981553" cy="1981553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EE490-90E9-476A-AC4F-5867AE41135D}">
      <dsp:nvSpPr>
        <dsp:cNvPr id="0" name=""/>
        <dsp:cNvSpPr/>
      </dsp:nvSpPr>
      <dsp:spPr>
        <a:xfrm rot="5400000">
          <a:off x="-758563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DC1605-FF71-4FAA-83CE-B0C4D42BF421}">
      <dsp:nvSpPr>
        <dsp:cNvPr id="0" name=""/>
        <dsp:cNvSpPr/>
      </dsp:nvSpPr>
      <dsp:spPr>
        <a:xfrm>
          <a:off x="577" y="2313394"/>
          <a:ext cx="1041232" cy="533860"/>
        </a:xfrm>
        <a:prstGeom prst="homePlate">
          <a:avLst>
            <a:gd name="adj" fmla="val 25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0" tIns="203200" rIns="101600" bIns="203200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577" y="2313394"/>
        <a:ext cx="974500" cy="533860"/>
      </dsp:txXfrm>
    </dsp:sp>
    <dsp:sp modelId="{C388D585-CA40-49A0-AB5D-236307100049}">
      <dsp:nvSpPr>
        <dsp:cNvPr id="0" name=""/>
        <dsp:cNvSpPr/>
      </dsp:nvSpPr>
      <dsp:spPr>
        <a:xfrm>
          <a:off x="83876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Playfair Display Medium"/>
            </a:rPr>
            <a:t>Percent of charges</a:t>
          </a:r>
          <a:endParaRPr lang="en-US" sz="1400" kern="1200" dirty="0">
            <a:solidFill>
              <a:schemeClr val="bg1"/>
            </a:solidFill>
            <a:latin typeface="Playfair Display Medium"/>
          </a:endParaRPr>
        </a:p>
      </dsp:txBody>
      <dsp:txXfrm>
        <a:off x="83876" y="761792"/>
        <a:ext cx="845480" cy="1046756"/>
      </dsp:txXfrm>
    </dsp:sp>
    <dsp:sp modelId="{8560BDBA-B6D0-4180-9207-EC5C85E7FD9D}">
      <dsp:nvSpPr>
        <dsp:cNvPr id="0" name=""/>
        <dsp:cNvSpPr/>
      </dsp:nvSpPr>
      <dsp:spPr>
        <a:xfrm rot="5400000">
          <a:off x="188958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"/>
              <a:satOff val="-1742"/>
              <a:lumOff val="-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7E904D2-4D40-483F-A6D9-BD5C41903FC9}">
      <dsp:nvSpPr>
        <dsp:cNvPr id="0" name=""/>
        <dsp:cNvSpPr/>
      </dsp:nvSpPr>
      <dsp:spPr>
        <a:xfrm>
          <a:off x="948099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675854"/>
            <a:satOff val="-1742"/>
            <a:lumOff val="-1177"/>
            <a:alphaOff val="0"/>
          </a:schemeClr>
        </a:solidFill>
        <a:ln w="12700" cap="flat" cmpd="sng" algn="ctr">
          <a:solidFill>
            <a:schemeClr val="accent5">
              <a:hueOff val="-675854"/>
              <a:satOff val="-1742"/>
              <a:lumOff val="-1177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1081564" y="2313394"/>
        <a:ext cx="774302" cy="533860"/>
      </dsp:txXfrm>
    </dsp:sp>
    <dsp:sp modelId="{5C12D129-3D28-4EF4-AA9B-4F82409C9E97}">
      <dsp:nvSpPr>
        <dsp:cNvPr id="0" name=""/>
        <dsp:cNvSpPr/>
      </dsp:nvSpPr>
      <dsp:spPr>
        <a:xfrm>
          <a:off x="1031397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Playfair Display Medium"/>
            </a:rPr>
            <a:t>Fee schedule</a:t>
          </a:r>
          <a:endParaRPr lang="en-US" sz="1400" kern="1200" dirty="0">
            <a:solidFill>
              <a:schemeClr val="bg1"/>
            </a:solidFill>
            <a:latin typeface="Playfair Display Medium"/>
          </a:endParaRPr>
        </a:p>
      </dsp:txBody>
      <dsp:txXfrm>
        <a:off x="1031397" y="761792"/>
        <a:ext cx="845480" cy="1046756"/>
      </dsp:txXfrm>
    </dsp:sp>
    <dsp:sp modelId="{259434AB-A560-45B8-A6D9-88F321C62D8A}">
      <dsp:nvSpPr>
        <dsp:cNvPr id="0" name=""/>
        <dsp:cNvSpPr/>
      </dsp:nvSpPr>
      <dsp:spPr>
        <a:xfrm rot="5400000">
          <a:off x="1136479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AD1C2DA-3928-4559-A99E-7F8DB7CA44C6}">
      <dsp:nvSpPr>
        <dsp:cNvPr id="0" name=""/>
        <dsp:cNvSpPr/>
      </dsp:nvSpPr>
      <dsp:spPr>
        <a:xfrm>
          <a:off x="1895620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1351709"/>
            <a:satOff val="-3484"/>
            <a:lumOff val="-2353"/>
            <a:alphaOff val="0"/>
          </a:schemeClr>
        </a:solidFill>
        <a:ln w="12700" cap="flat" cmpd="sng" algn="ctr">
          <a:solidFill>
            <a:schemeClr val="accent5">
              <a:hueOff val="-1351709"/>
              <a:satOff val="-3484"/>
              <a:lumOff val="-235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2029085" y="2313394"/>
        <a:ext cx="774302" cy="533860"/>
      </dsp:txXfrm>
    </dsp:sp>
    <dsp:sp modelId="{5392B282-CA78-4EB1-A601-EF7479612764}">
      <dsp:nvSpPr>
        <dsp:cNvPr id="0" name=""/>
        <dsp:cNvSpPr/>
      </dsp:nvSpPr>
      <dsp:spPr>
        <a:xfrm>
          <a:off x="1978918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>
              <a:solidFill>
                <a:schemeClr val="bg1"/>
              </a:solidFill>
              <a:latin typeface="Playfair Display Medium"/>
            </a:rPr>
            <a:t>Per diem</a:t>
          </a:r>
          <a:endParaRPr lang="en-US" sz="1400" kern="1200" dirty="0">
            <a:solidFill>
              <a:schemeClr val="bg1"/>
            </a:solidFill>
            <a:latin typeface="Playfair Display Medium"/>
          </a:endParaRPr>
        </a:p>
      </dsp:txBody>
      <dsp:txXfrm>
        <a:off x="1978918" y="761792"/>
        <a:ext cx="845480" cy="1046756"/>
      </dsp:txXfrm>
    </dsp:sp>
    <dsp:sp modelId="{0B95CFC4-D57C-4CBD-BEFB-9701D27B53B1}">
      <dsp:nvSpPr>
        <dsp:cNvPr id="0" name=""/>
        <dsp:cNvSpPr/>
      </dsp:nvSpPr>
      <dsp:spPr>
        <a:xfrm rot="5400000">
          <a:off x="2084000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027563"/>
              <a:satOff val="-5226"/>
              <a:lumOff val="-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DD9C68B-7855-451F-A0F9-ED652F726AE0}">
      <dsp:nvSpPr>
        <dsp:cNvPr id="0" name=""/>
        <dsp:cNvSpPr/>
      </dsp:nvSpPr>
      <dsp:spPr>
        <a:xfrm>
          <a:off x="2843141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2027563"/>
            <a:satOff val="-5226"/>
            <a:lumOff val="-3530"/>
            <a:alphaOff val="0"/>
          </a:schemeClr>
        </a:solidFill>
        <a:ln w="12700" cap="flat" cmpd="sng" algn="ctr">
          <a:solidFill>
            <a:schemeClr val="accent5">
              <a:hueOff val="-2027563"/>
              <a:satOff val="-5226"/>
              <a:lumOff val="-353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2976606" y="2313394"/>
        <a:ext cx="774302" cy="533860"/>
      </dsp:txXfrm>
    </dsp:sp>
    <dsp:sp modelId="{68EC1182-60E2-4FB1-AC5B-CD165C3D47DB}">
      <dsp:nvSpPr>
        <dsp:cNvPr id="0" name=""/>
        <dsp:cNvSpPr/>
      </dsp:nvSpPr>
      <dsp:spPr>
        <a:xfrm>
          <a:off x="2926440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APCs &amp; OPPs</a:t>
          </a:r>
        </a:p>
      </dsp:txBody>
      <dsp:txXfrm>
        <a:off x="2926440" y="761792"/>
        <a:ext cx="845480" cy="1046756"/>
      </dsp:txXfrm>
    </dsp:sp>
    <dsp:sp modelId="{02B20D16-6BB7-43DE-943E-BB605715DD66}">
      <dsp:nvSpPr>
        <dsp:cNvPr id="0" name=""/>
        <dsp:cNvSpPr/>
      </dsp:nvSpPr>
      <dsp:spPr>
        <a:xfrm rot="5400000">
          <a:off x="3031522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6AD75BE-F13C-4D19-9340-3EF9D408BB41}">
      <dsp:nvSpPr>
        <dsp:cNvPr id="0" name=""/>
        <dsp:cNvSpPr/>
      </dsp:nvSpPr>
      <dsp:spPr>
        <a:xfrm>
          <a:off x="3790663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2703417"/>
            <a:satOff val="-6968"/>
            <a:lumOff val="-4706"/>
            <a:alphaOff val="0"/>
          </a:schemeClr>
        </a:solidFill>
        <a:ln w="12700" cap="flat" cmpd="sng" algn="ctr">
          <a:solidFill>
            <a:schemeClr val="accent5">
              <a:hueOff val="-2703417"/>
              <a:satOff val="-6968"/>
              <a:lumOff val="-470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3924128" y="2313394"/>
        <a:ext cx="774302" cy="533860"/>
      </dsp:txXfrm>
    </dsp:sp>
    <dsp:sp modelId="{C94C0871-8FD5-44AA-B384-16135BF1A491}">
      <dsp:nvSpPr>
        <dsp:cNvPr id="0" name=""/>
        <dsp:cNvSpPr/>
      </dsp:nvSpPr>
      <dsp:spPr>
        <a:xfrm>
          <a:off x="3873961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EAPGs</a:t>
          </a:r>
        </a:p>
      </dsp:txBody>
      <dsp:txXfrm>
        <a:off x="3873961" y="761792"/>
        <a:ext cx="845480" cy="1046756"/>
      </dsp:txXfrm>
    </dsp:sp>
    <dsp:sp modelId="{CF77C56D-5288-4A5E-968D-AF528E1487B5}">
      <dsp:nvSpPr>
        <dsp:cNvPr id="0" name=""/>
        <dsp:cNvSpPr/>
      </dsp:nvSpPr>
      <dsp:spPr>
        <a:xfrm rot="5400000">
          <a:off x="3979043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BB69C35-0EF5-455A-B762-BB1BCBAEF634}">
      <dsp:nvSpPr>
        <dsp:cNvPr id="0" name=""/>
        <dsp:cNvSpPr/>
      </dsp:nvSpPr>
      <dsp:spPr>
        <a:xfrm>
          <a:off x="4738184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3379271"/>
            <a:satOff val="-8710"/>
            <a:lumOff val="-5883"/>
            <a:alphaOff val="0"/>
          </a:schemeClr>
        </a:solidFill>
        <a:ln w="12700" cap="flat" cmpd="sng" algn="ctr">
          <a:solidFill>
            <a:schemeClr val="accent5">
              <a:hueOff val="-3379271"/>
              <a:satOff val="-8710"/>
              <a:lumOff val="-5883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4871649" y="2313394"/>
        <a:ext cx="774302" cy="533860"/>
      </dsp:txXfrm>
    </dsp:sp>
    <dsp:sp modelId="{C7C48E86-2B34-49CB-A4C9-4562E5A6C12C}">
      <dsp:nvSpPr>
        <dsp:cNvPr id="0" name=""/>
        <dsp:cNvSpPr/>
      </dsp:nvSpPr>
      <dsp:spPr>
        <a:xfrm>
          <a:off x="4821482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Case rate</a:t>
          </a:r>
        </a:p>
      </dsp:txBody>
      <dsp:txXfrm>
        <a:off x="4821482" y="761792"/>
        <a:ext cx="845480" cy="1046756"/>
      </dsp:txXfrm>
    </dsp:sp>
    <dsp:sp modelId="{44BB0ECA-41AF-4D21-AFBB-1AEBD1754295}">
      <dsp:nvSpPr>
        <dsp:cNvPr id="0" name=""/>
        <dsp:cNvSpPr/>
      </dsp:nvSpPr>
      <dsp:spPr>
        <a:xfrm rot="5400000">
          <a:off x="4926564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868ABEA-B1BA-4C1F-B10A-850B8CA45766}">
      <dsp:nvSpPr>
        <dsp:cNvPr id="0" name=""/>
        <dsp:cNvSpPr/>
      </dsp:nvSpPr>
      <dsp:spPr>
        <a:xfrm>
          <a:off x="5685705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4055126"/>
            <a:satOff val="-10451"/>
            <a:lumOff val="-7059"/>
            <a:alphaOff val="0"/>
          </a:schemeClr>
        </a:solidFill>
        <a:ln w="12700" cap="flat" cmpd="sng" algn="ctr">
          <a:solidFill>
            <a:schemeClr val="accent5">
              <a:hueOff val="-4055126"/>
              <a:satOff val="-10451"/>
              <a:lumOff val="-7059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5819170" y="2313394"/>
        <a:ext cx="774302" cy="533860"/>
      </dsp:txXfrm>
    </dsp:sp>
    <dsp:sp modelId="{E29E1BC9-332C-4817-A8AA-CAC0209B5402}">
      <dsp:nvSpPr>
        <dsp:cNvPr id="0" name=""/>
        <dsp:cNvSpPr/>
      </dsp:nvSpPr>
      <dsp:spPr>
        <a:xfrm>
          <a:off x="5769004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MS-DRGs</a:t>
          </a:r>
        </a:p>
      </dsp:txBody>
      <dsp:txXfrm>
        <a:off x="5769004" y="761792"/>
        <a:ext cx="845480" cy="1046756"/>
      </dsp:txXfrm>
    </dsp:sp>
    <dsp:sp modelId="{13DE25BD-4511-458B-93EB-CE8919536E7C}">
      <dsp:nvSpPr>
        <dsp:cNvPr id="0" name=""/>
        <dsp:cNvSpPr/>
      </dsp:nvSpPr>
      <dsp:spPr>
        <a:xfrm rot="5400000">
          <a:off x="5874086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4730980"/>
              <a:satOff val="-12193"/>
              <a:lumOff val="-8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FA6E637-4F84-405A-BC72-258B8B3FBE64}">
      <dsp:nvSpPr>
        <dsp:cNvPr id="0" name=""/>
        <dsp:cNvSpPr/>
      </dsp:nvSpPr>
      <dsp:spPr>
        <a:xfrm>
          <a:off x="6633227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4730980"/>
            <a:satOff val="-12193"/>
            <a:lumOff val="-8236"/>
            <a:alphaOff val="0"/>
          </a:schemeClr>
        </a:solidFill>
        <a:ln w="12700" cap="flat" cmpd="sng" algn="ctr">
          <a:solidFill>
            <a:schemeClr val="accent5">
              <a:hueOff val="-4730980"/>
              <a:satOff val="-12193"/>
              <a:lumOff val="-8236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6766692" y="2313394"/>
        <a:ext cx="774302" cy="533860"/>
      </dsp:txXfrm>
    </dsp:sp>
    <dsp:sp modelId="{F5630B86-3C97-493E-8AEB-F4D884E2AD3C}">
      <dsp:nvSpPr>
        <dsp:cNvPr id="0" name=""/>
        <dsp:cNvSpPr/>
      </dsp:nvSpPr>
      <dsp:spPr>
        <a:xfrm>
          <a:off x="6716525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APR-DRGs</a:t>
          </a:r>
        </a:p>
      </dsp:txBody>
      <dsp:txXfrm>
        <a:off x="6716525" y="761792"/>
        <a:ext cx="845480" cy="1046756"/>
      </dsp:txXfrm>
    </dsp:sp>
    <dsp:sp modelId="{D00AD30B-7036-4B85-80F9-72BC95404B96}">
      <dsp:nvSpPr>
        <dsp:cNvPr id="0" name=""/>
        <dsp:cNvSpPr/>
      </dsp:nvSpPr>
      <dsp:spPr>
        <a:xfrm rot="5400000">
          <a:off x="6821607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AF3C45E-AC57-4203-AB66-E20B49877A84}">
      <dsp:nvSpPr>
        <dsp:cNvPr id="0" name=""/>
        <dsp:cNvSpPr/>
      </dsp:nvSpPr>
      <dsp:spPr>
        <a:xfrm>
          <a:off x="7580748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5406834"/>
            <a:satOff val="-13935"/>
            <a:lumOff val="-9412"/>
            <a:alphaOff val="0"/>
          </a:schemeClr>
        </a:solidFill>
        <a:ln w="12700" cap="flat" cmpd="sng" algn="ctr">
          <a:solidFill>
            <a:schemeClr val="accent5">
              <a:hueOff val="-5406834"/>
              <a:satOff val="-13935"/>
              <a:lumOff val="-9412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7714213" y="2313394"/>
        <a:ext cx="774302" cy="533860"/>
      </dsp:txXfrm>
    </dsp:sp>
    <dsp:sp modelId="{18AB3A5F-1E16-44F1-A870-98A900BE4873}">
      <dsp:nvSpPr>
        <dsp:cNvPr id="0" name=""/>
        <dsp:cNvSpPr/>
      </dsp:nvSpPr>
      <dsp:spPr>
        <a:xfrm>
          <a:off x="7664046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5556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50" kern="1200" dirty="0">
              <a:solidFill>
                <a:schemeClr val="bg1"/>
              </a:solidFill>
              <a:latin typeface="Playfair Display Medium"/>
            </a:rPr>
            <a:t>Pay-for-performance</a:t>
          </a:r>
        </a:p>
      </dsp:txBody>
      <dsp:txXfrm>
        <a:off x="7664046" y="761792"/>
        <a:ext cx="845480" cy="1046756"/>
      </dsp:txXfrm>
    </dsp:sp>
    <dsp:sp modelId="{C9D7DADE-C338-4E42-9D41-FB08AC2D1B00}">
      <dsp:nvSpPr>
        <dsp:cNvPr id="0" name=""/>
        <dsp:cNvSpPr/>
      </dsp:nvSpPr>
      <dsp:spPr>
        <a:xfrm rot="5400000">
          <a:off x="7769128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082688"/>
              <a:satOff val="-15677"/>
              <a:lumOff val="-1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DE70A19-8458-4CF4-84DF-5F3309737534}">
      <dsp:nvSpPr>
        <dsp:cNvPr id="0" name=""/>
        <dsp:cNvSpPr/>
      </dsp:nvSpPr>
      <dsp:spPr>
        <a:xfrm>
          <a:off x="8528269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6082688"/>
            <a:satOff val="-15677"/>
            <a:lumOff val="-10588"/>
            <a:alphaOff val="0"/>
          </a:schemeClr>
        </a:solidFill>
        <a:ln w="12700" cap="flat" cmpd="sng" algn="ctr">
          <a:solidFill>
            <a:schemeClr val="accent5">
              <a:hueOff val="-6082688"/>
              <a:satOff val="-15677"/>
              <a:lumOff val="-1058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8661734" y="2313394"/>
        <a:ext cx="774302" cy="533860"/>
      </dsp:txXfrm>
    </dsp:sp>
    <dsp:sp modelId="{FCA78C60-CA90-4252-BCC8-D3250DF93A97}">
      <dsp:nvSpPr>
        <dsp:cNvPr id="0" name=""/>
        <dsp:cNvSpPr/>
      </dsp:nvSpPr>
      <dsp:spPr>
        <a:xfrm>
          <a:off x="8611568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TCOC/</a:t>
          </a:r>
          <a:br>
            <a:rPr lang="en-US" sz="1400" kern="1200" dirty="0">
              <a:solidFill>
                <a:schemeClr val="bg1"/>
              </a:solidFill>
              <a:latin typeface="Playfair Display Medium"/>
            </a:rPr>
          </a:br>
          <a:r>
            <a:rPr lang="en-US" sz="1250" kern="1200" dirty="0">
              <a:solidFill>
                <a:schemeClr val="bg1"/>
              </a:solidFill>
              <a:latin typeface="Playfair Display Medium"/>
            </a:rPr>
            <a:t>Affordability</a:t>
          </a:r>
        </a:p>
      </dsp:txBody>
      <dsp:txXfrm>
        <a:off x="8611568" y="761792"/>
        <a:ext cx="845480" cy="1046756"/>
      </dsp:txXfrm>
    </dsp:sp>
    <dsp:sp modelId="{29069A35-478E-455F-B7C7-2AAAF5C353F2}">
      <dsp:nvSpPr>
        <dsp:cNvPr id="0" name=""/>
        <dsp:cNvSpPr/>
      </dsp:nvSpPr>
      <dsp:spPr>
        <a:xfrm rot="5400000">
          <a:off x="8716650" y="1470954"/>
          <a:ext cx="1601580" cy="83298"/>
        </a:xfrm>
        <a:prstGeom prst="corner">
          <a:avLst>
            <a:gd name="adj1" fmla="val 1000"/>
            <a:gd name="adj2" fmla="val 1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1EC8693-EB8F-49F3-93C0-F521948A7CA0}">
      <dsp:nvSpPr>
        <dsp:cNvPr id="0" name=""/>
        <dsp:cNvSpPr/>
      </dsp:nvSpPr>
      <dsp:spPr>
        <a:xfrm>
          <a:off x="9475791" y="2313394"/>
          <a:ext cx="1041232" cy="533860"/>
        </a:xfrm>
        <a:prstGeom prst="chevron">
          <a:avLst>
            <a:gd name="adj" fmla="val 25000"/>
          </a:avLst>
        </a:prstGeom>
        <a:solidFill>
          <a:schemeClr val="accent5">
            <a:hueOff val="-6758543"/>
            <a:satOff val="-17419"/>
            <a:lumOff val="-11765"/>
            <a:alphaOff val="0"/>
          </a:schemeClr>
        </a:solidFill>
        <a:ln w="12700" cap="flat" cmpd="sng" algn="ctr">
          <a:solidFill>
            <a:schemeClr val="accent5">
              <a:hueOff val="-6758543"/>
              <a:satOff val="-17419"/>
              <a:lumOff val="-11765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165100" rIns="82550" bIns="165100" numCol="1" spcCol="1270" anchor="ctr" anchorCtr="0">
          <a:noAutofit/>
        </a:bodyPr>
        <a:lstStyle/>
        <a:p>
          <a:pPr marL="0" lvl="0" indent="0" algn="ctr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300" kern="1200" dirty="0">
              <a:solidFill>
                <a:schemeClr val="bg1"/>
              </a:solidFill>
              <a:latin typeface="Playfair Display Medium"/>
            </a:rPr>
            <a:t> </a:t>
          </a:r>
        </a:p>
      </dsp:txBody>
      <dsp:txXfrm>
        <a:off x="9609256" y="2313394"/>
        <a:ext cx="774302" cy="533860"/>
      </dsp:txXfrm>
    </dsp:sp>
    <dsp:sp modelId="{7C23D189-2CB7-4249-96D1-B866365C8280}">
      <dsp:nvSpPr>
        <dsp:cNvPr id="0" name=""/>
        <dsp:cNvSpPr/>
      </dsp:nvSpPr>
      <dsp:spPr>
        <a:xfrm>
          <a:off x="9559089" y="761792"/>
          <a:ext cx="845480" cy="104675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>
              <a:solidFill>
                <a:schemeClr val="bg1"/>
              </a:solidFill>
              <a:latin typeface="Playfair Display Medium"/>
            </a:rPr>
            <a:t>Capitation</a:t>
          </a:r>
        </a:p>
      </dsp:txBody>
      <dsp:txXfrm>
        <a:off x="9559089" y="761792"/>
        <a:ext cx="845480" cy="10467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1CAF0-0FB5-4F7D-A0F5-9D788ABF5357}">
      <dsp:nvSpPr>
        <dsp:cNvPr id="0" name=""/>
        <dsp:cNvSpPr/>
      </dsp:nvSpPr>
      <dsp:spPr>
        <a:xfrm>
          <a:off x="3951" y="70695"/>
          <a:ext cx="2376118" cy="9504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Catalyst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3951" y="70695"/>
        <a:ext cx="2376118" cy="950447"/>
      </dsp:txXfrm>
    </dsp:sp>
    <dsp:sp modelId="{E0CB78D0-D78C-42E6-AF48-7A6447C88C0B}">
      <dsp:nvSpPr>
        <dsp:cNvPr id="0" name=""/>
        <dsp:cNvSpPr/>
      </dsp:nvSpPr>
      <dsp:spPr>
        <a:xfrm>
          <a:off x="3951" y="1021142"/>
          <a:ext cx="2376118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The market increasingly required broader access, payer engagement, and financial models beyond a private-pay-only pathway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3951" y="1021142"/>
        <a:ext cx="2376118" cy="2854800"/>
      </dsp:txXfrm>
    </dsp:sp>
    <dsp:sp modelId="{9824CE76-244B-4810-878A-7A3D44829645}">
      <dsp:nvSpPr>
        <dsp:cNvPr id="0" name=""/>
        <dsp:cNvSpPr/>
      </dsp:nvSpPr>
      <dsp:spPr>
        <a:xfrm>
          <a:off x="2712726" y="70695"/>
          <a:ext cx="2376118" cy="9504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Strategic Rationale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2712726" y="70695"/>
        <a:ext cx="2376118" cy="950447"/>
      </dsp:txXfrm>
    </dsp:sp>
    <dsp:sp modelId="{7DB7A883-0210-41C5-8B81-D406B193C131}">
      <dsp:nvSpPr>
        <dsp:cNvPr id="0" name=""/>
        <dsp:cNvSpPr/>
      </dsp:nvSpPr>
      <dsp:spPr>
        <a:xfrm>
          <a:off x="2712726" y="1021142"/>
          <a:ext cx="2376118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Payer collaboration expands access, demonstrates value, and positions Caron in an environment focused on outcomes and accountability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2712726" y="1021142"/>
        <a:ext cx="2376118" cy="2854800"/>
      </dsp:txXfrm>
    </dsp:sp>
    <dsp:sp modelId="{CB2146A8-9F07-4131-B3B2-A05BCEDAEC74}">
      <dsp:nvSpPr>
        <dsp:cNvPr id="0" name=""/>
        <dsp:cNvSpPr/>
      </dsp:nvSpPr>
      <dsp:spPr>
        <a:xfrm>
          <a:off x="5421500" y="70695"/>
          <a:ext cx="2376118" cy="9504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Operational Shift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5421500" y="70695"/>
        <a:ext cx="2376118" cy="950447"/>
      </dsp:txXfrm>
    </dsp:sp>
    <dsp:sp modelId="{21E74C73-6134-4BC5-ACF6-61F2965BB231}">
      <dsp:nvSpPr>
        <dsp:cNvPr id="0" name=""/>
        <dsp:cNvSpPr/>
      </dsp:nvSpPr>
      <dsp:spPr>
        <a:xfrm>
          <a:off x="5421500" y="1021142"/>
          <a:ext cx="2376118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Stronger reimbursement strategy, outcomes infrastructure, payer education, and the ability to articulate impact on quality, cost, and continuity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5421500" y="1021142"/>
        <a:ext cx="2376118" cy="2854800"/>
      </dsp:txXfrm>
    </dsp:sp>
    <dsp:sp modelId="{A9079690-157C-4AB5-89C6-E6E4661BAD4A}">
      <dsp:nvSpPr>
        <dsp:cNvPr id="0" name=""/>
        <dsp:cNvSpPr/>
      </dsp:nvSpPr>
      <dsp:spPr>
        <a:xfrm>
          <a:off x="8130275" y="70695"/>
          <a:ext cx="2376118" cy="95044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The Message</a:t>
          </a:r>
        </a:p>
      </dsp:txBody>
      <dsp:txXfrm>
        <a:off x="8130275" y="70695"/>
        <a:ext cx="2376118" cy="950447"/>
      </dsp:txXfrm>
    </dsp:sp>
    <dsp:sp modelId="{20C6AC06-B650-4373-8B2A-4A7126D0C06A}">
      <dsp:nvSpPr>
        <dsp:cNvPr id="0" name=""/>
        <dsp:cNvSpPr/>
      </dsp:nvSpPr>
      <dsp:spPr>
        <a:xfrm>
          <a:off x="8130275" y="1021142"/>
          <a:ext cx="2376118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This is about aligning mission, access, clinical quality, and long-term sustainability—not simply contracting</a:t>
          </a:r>
        </a:p>
      </dsp:txBody>
      <dsp:txXfrm>
        <a:off x="8130275" y="1021142"/>
        <a:ext cx="2376118" cy="2854800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D91CAF0-0FB5-4F7D-A0F5-9D788ABF5357}">
      <dsp:nvSpPr>
        <dsp:cNvPr id="0" name=""/>
        <dsp:cNvSpPr/>
      </dsp:nvSpPr>
      <dsp:spPr>
        <a:xfrm>
          <a:off x="3284" y="15244"/>
          <a:ext cx="3202370" cy="12809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Successful </a:t>
          </a: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Organizations Understand: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3284" y="15244"/>
        <a:ext cx="3202370" cy="1280948"/>
      </dsp:txXfrm>
    </dsp:sp>
    <dsp:sp modelId="{E0CB78D0-D78C-42E6-AF48-7A6447C88C0B}">
      <dsp:nvSpPr>
        <dsp:cNvPr id="0" name=""/>
        <dsp:cNvSpPr/>
      </dsp:nvSpPr>
      <dsp:spPr>
        <a:xfrm>
          <a:off x="3284" y="1296193"/>
          <a:ext cx="3202370" cy="26352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Payer priorities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Bring credible data</a:t>
          </a:r>
          <a:endParaRPr lang="en-US" sz="1600" kern="120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Explain their clinical model clearly</a:t>
          </a:r>
          <a:endParaRPr lang="en-US" sz="1600" kern="120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Invest in care </a:t>
          </a:r>
          <a:r>
            <a:rPr lang="en-US" sz="1600" kern="1200">
              <a:solidFill>
                <a:srgbClr val="3A6B8B"/>
              </a:solidFill>
              <a:latin typeface="Raleway Medium"/>
            </a:rPr>
            <a:t>coordination </a:t>
          </a:r>
          <a:endParaRPr lang="en-US" sz="1600" kern="1200" dirty="0">
            <a:solidFill>
              <a:srgbClr val="3A6B8B"/>
            </a:solidFill>
            <a:latin typeface="Raleway Medium"/>
            <a:ea typeface="Calibri Light" panose="020F0302020204030204"/>
            <a:cs typeface="Calibri Light" panose="020F0302020204030204"/>
          </a:endParaRP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Approach</a:t>
          </a:r>
          <a:r>
            <a:rPr lang="en-US" sz="1600" kern="1200" dirty="0">
              <a:solidFill>
                <a:srgbClr val="3A6B8B"/>
              </a:solidFill>
              <a:latin typeface="Raleway Medium"/>
            </a:rPr>
            <a:t> payers with solutions rather than complaints</a:t>
          </a:r>
          <a:endParaRPr lang="en-US" sz="1600" kern="1200" dirty="0">
            <a:latin typeface="Raleway Medium"/>
          </a:endParaRPr>
        </a:p>
      </dsp:txBody>
      <dsp:txXfrm>
        <a:off x="3284" y="1296193"/>
        <a:ext cx="3202370" cy="2635200"/>
      </dsp:txXfrm>
    </dsp:sp>
    <dsp:sp modelId="{9824CE76-244B-4810-878A-7A3D44829645}">
      <dsp:nvSpPr>
        <dsp:cNvPr id="0" name=""/>
        <dsp:cNvSpPr/>
      </dsp:nvSpPr>
      <dsp:spPr>
        <a:xfrm>
          <a:off x="3653987" y="15244"/>
          <a:ext cx="3202370" cy="12809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Organizations </a:t>
          </a: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That Struggle: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3653987" y="15244"/>
        <a:ext cx="3202370" cy="1280948"/>
      </dsp:txXfrm>
    </dsp:sp>
    <dsp:sp modelId="{7DB7A883-0210-41C5-8B81-D406B193C131}">
      <dsp:nvSpPr>
        <dsp:cNvPr id="0" name=""/>
        <dsp:cNvSpPr/>
      </dsp:nvSpPr>
      <dsp:spPr>
        <a:xfrm>
          <a:off x="3653987" y="1296193"/>
          <a:ext cx="3202370" cy="26352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Treat payers at </a:t>
          </a:r>
          <a:r>
            <a:rPr lang="en-US" sz="1600" kern="1200">
              <a:solidFill>
                <a:srgbClr val="3A6B8B"/>
              </a:solidFill>
              <a:latin typeface="Raleway Medium"/>
            </a:rPr>
            <a:t>adversaries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rgbClr val="3A6B8B"/>
              </a:solidFill>
              <a:latin typeface="Raleway Medium"/>
            </a:rPr>
            <a:t>Lack reliable outcomes data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rgbClr val="3A6B8B"/>
              </a:solidFill>
              <a:latin typeface="Raleway Medium"/>
            </a:rPr>
            <a:t>Cannot quantify value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rgbClr val="3A6B8B"/>
              </a:solidFill>
              <a:latin typeface="Raleway Medium"/>
            </a:rPr>
            <a:t>Have inconsistent handoffs</a:t>
          </a:r>
        </a:p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b="0" kern="1200" dirty="0">
              <a:solidFill>
                <a:srgbClr val="3A6B8B"/>
              </a:solidFill>
              <a:latin typeface="Raleway Medium"/>
            </a:rPr>
            <a:t>Wait until contract negotiations to engage</a:t>
          </a:r>
        </a:p>
      </dsp:txBody>
      <dsp:txXfrm>
        <a:off x="3653987" y="1296193"/>
        <a:ext cx="3202370" cy="2635200"/>
      </dsp:txXfrm>
    </dsp:sp>
    <dsp:sp modelId="{CB2146A8-9F07-4131-B3B2-A05BCEDAEC74}">
      <dsp:nvSpPr>
        <dsp:cNvPr id="0" name=""/>
        <dsp:cNvSpPr/>
      </dsp:nvSpPr>
      <dsp:spPr>
        <a:xfrm>
          <a:off x="7304689" y="15244"/>
          <a:ext cx="3202370" cy="128094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Key</a:t>
          </a: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 Takeaway:</a:t>
          </a:r>
          <a:endParaRPr lang="en-US" sz="1800" kern="1200" dirty="0">
            <a:solidFill>
              <a:srgbClr val="00486C"/>
            </a:solidFill>
            <a:latin typeface="Playfair Display"/>
          </a:endParaRPr>
        </a:p>
      </dsp:txBody>
      <dsp:txXfrm>
        <a:off x="7304689" y="15244"/>
        <a:ext cx="3202370" cy="1280948"/>
      </dsp:txXfrm>
    </dsp:sp>
    <dsp:sp modelId="{21E74C73-6134-4BC5-ACF6-61F2965BB231}">
      <dsp:nvSpPr>
        <dsp:cNvPr id="0" name=""/>
        <dsp:cNvSpPr/>
      </dsp:nvSpPr>
      <dsp:spPr>
        <a:xfrm>
          <a:off x="7304689" y="1296193"/>
          <a:ext cx="3202370" cy="26352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  <a:ea typeface="Verdana"/>
            </a:rPr>
            <a:t>Strong</a:t>
          </a:r>
          <a:r>
            <a:rPr lang="en-US" sz="1600" kern="1200" dirty="0">
              <a:solidFill>
                <a:srgbClr val="3A6B8B"/>
              </a:solidFill>
              <a:latin typeface="Raleway Medium"/>
              <a:ea typeface="Verdana"/>
            </a:rPr>
            <a:t> payer collaboration is an organizational capability, not a contracting tactic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7304689" y="1296193"/>
        <a:ext cx="3202370" cy="2635200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82FA3-312F-40EE-95DE-B7252E4AFC35}">
      <dsp:nvSpPr>
        <dsp:cNvPr id="0" name=""/>
        <dsp:cNvSpPr/>
      </dsp:nvSpPr>
      <dsp:spPr>
        <a:xfrm>
          <a:off x="1229490" y="532"/>
          <a:ext cx="1525190" cy="9913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Playfair Display"/>
            </a:rPr>
            <a:t>Patients</a:t>
          </a:r>
        </a:p>
      </dsp:txBody>
      <dsp:txXfrm>
        <a:off x="1277885" y="48927"/>
        <a:ext cx="1428400" cy="894584"/>
      </dsp:txXfrm>
    </dsp:sp>
    <dsp:sp modelId="{4A1B54B7-A0A1-4E16-8723-51FD9B826A92}">
      <dsp:nvSpPr>
        <dsp:cNvPr id="0" name=""/>
        <dsp:cNvSpPr/>
      </dsp:nvSpPr>
      <dsp:spPr>
        <a:xfrm>
          <a:off x="670087" y="496219"/>
          <a:ext cx="2643997" cy="2643997"/>
        </a:xfrm>
        <a:custGeom>
          <a:avLst/>
          <a:gdLst/>
          <a:ahLst/>
          <a:cxnLst/>
          <a:rect l="0" t="0" r="0" b="0"/>
          <a:pathLst>
            <a:path>
              <a:moveTo>
                <a:pt x="2095669" y="250031"/>
              </a:moveTo>
              <a:arcTo wR="1321998" hR="1321998" stAng="18349147" swAng="364647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78182-7D3C-4278-9D4D-10D04A12BA6B}">
      <dsp:nvSpPr>
        <dsp:cNvPr id="0" name=""/>
        <dsp:cNvSpPr/>
      </dsp:nvSpPr>
      <dsp:spPr>
        <a:xfrm>
          <a:off x="2374374" y="1983530"/>
          <a:ext cx="1525190" cy="9913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>
              <a:latin typeface="Playfair Display"/>
            </a:rPr>
            <a:t>Payers</a:t>
          </a:r>
        </a:p>
      </dsp:txBody>
      <dsp:txXfrm>
        <a:off x="2422769" y="2031925"/>
        <a:ext cx="1428400" cy="894584"/>
      </dsp:txXfrm>
    </dsp:sp>
    <dsp:sp modelId="{57EF5185-18E0-49A3-8FD1-4149F2DDA2F9}">
      <dsp:nvSpPr>
        <dsp:cNvPr id="0" name=""/>
        <dsp:cNvSpPr/>
      </dsp:nvSpPr>
      <dsp:spPr>
        <a:xfrm>
          <a:off x="670087" y="496219"/>
          <a:ext cx="2643997" cy="2643997"/>
        </a:xfrm>
        <a:custGeom>
          <a:avLst/>
          <a:gdLst/>
          <a:ahLst/>
          <a:cxnLst/>
          <a:rect l="0" t="0" r="0" b="0"/>
          <a:pathLst>
            <a:path>
              <a:moveTo>
                <a:pt x="1950889" y="2484829"/>
              </a:moveTo>
              <a:arcTo wR="1321998" hR="1321998" stAng="3695655" swAng="3408690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7655D-0262-4AFB-9CA4-F421ABC17B26}">
      <dsp:nvSpPr>
        <dsp:cNvPr id="0" name=""/>
        <dsp:cNvSpPr/>
      </dsp:nvSpPr>
      <dsp:spPr>
        <a:xfrm>
          <a:off x="84606" y="1983530"/>
          <a:ext cx="1525190" cy="991374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>
              <a:latin typeface="Playfair Display"/>
            </a:rPr>
            <a:t>Providers</a:t>
          </a:r>
        </a:p>
      </dsp:txBody>
      <dsp:txXfrm>
        <a:off x="133001" y="2031925"/>
        <a:ext cx="1428400" cy="894584"/>
      </dsp:txXfrm>
    </dsp:sp>
    <dsp:sp modelId="{BB8B6CA8-34BF-429E-A701-70B67A252768}">
      <dsp:nvSpPr>
        <dsp:cNvPr id="0" name=""/>
        <dsp:cNvSpPr/>
      </dsp:nvSpPr>
      <dsp:spPr>
        <a:xfrm>
          <a:off x="670087" y="496219"/>
          <a:ext cx="2643997" cy="2643997"/>
        </a:xfrm>
        <a:custGeom>
          <a:avLst/>
          <a:gdLst/>
          <a:ahLst/>
          <a:cxnLst/>
          <a:rect l="0" t="0" r="0" b="0"/>
          <a:pathLst>
            <a:path>
              <a:moveTo>
                <a:pt x="8744" y="1473800"/>
              </a:moveTo>
              <a:arcTo wR="1321998" hR="1321998" stAng="10404379" swAng="364647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E932-AACD-4E0C-8600-9FF9B15EED49}">
      <dsp:nvSpPr>
        <dsp:cNvPr id="0" name=""/>
        <dsp:cNvSpPr/>
      </dsp:nvSpPr>
      <dsp:spPr>
        <a:xfrm>
          <a:off x="4822" y="2151"/>
          <a:ext cx="1848445" cy="7393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Shared Goals</a:t>
          </a:r>
          <a:endParaRPr lang="en-US" sz="1800" b="1" kern="1200" dirty="0">
            <a:solidFill>
              <a:srgbClr val="00486C"/>
            </a:solidFill>
            <a:latin typeface="Playfair Display"/>
          </a:endParaRPr>
        </a:p>
      </dsp:txBody>
      <dsp:txXfrm>
        <a:off x="4822" y="2151"/>
        <a:ext cx="1848445" cy="739378"/>
      </dsp:txXfrm>
    </dsp:sp>
    <dsp:sp modelId="{5B02456B-0916-4224-B93E-B9A8DAEC1833}">
      <dsp:nvSpPr>
        <dsp:cNvPr id="0" name=""/>
        <dsp:cNvSpPr/>
      </dsp:nvSpPr>
      <dsp:spPr>
        <a:xfrm>
          <a:off x="4822" y="741529"/>
          <a:ext cx="1848445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Define the patient population, the problem to solve, and what improvement looks </a:t>
          </a:r>
          <a:r>
            <a:rPr lang="en-US" sz="1600" kern="1200">
              <a:solidFill>
                <a:srgbClr val="3A6B8B"/>
              </a:solidFill>
              <a:latin typeface="Raleway Medium"/>
            </a:rPr>
            <a:t>like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4822" y="741529"/>
        <a:ext cx="1848445" cy="2854800"/>
      </dsp:txXfrm>
    </dsp:sp>
    <dsp:sp modelId="{CB104674-B05E-4D3C-95D1-2B9B1FBC1409}">
      <dsp:nvSpPr>
        <dsp:cNvPr id="0" name=""/>
        <dsp:cNvSpPr/>
      </dsp:nvSpPr>
      <dsp:spPr>
        <a:xfrm>
          <a:off x="2112049" y="2151"/>
          <a:ext cx="1848445" cy="7393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Quality Measures</a:t>
          </a:r>
          <a:endParaRPr lang="en-US" sz="1800" b="1" kern="1200" dirty="0">
            <a:solidFill>
              <a:srgbClr val="00486C"/>
            </a:solidFill>
            <a:latin typeface="Playfair Display"/>
          </a:endParaRPr>
        </a:p>
      </dsp:txBody>
      <dsp:txXfrm>
        <a:off x="2112049" y="2151"/>
        <a:ext cx="1848445" cy="739378"/>
      </dsp:txXfrm>
    </dsp:sp>
    <dsp:sp modelId="{2AF1C1CC-5EB5-4770-992C-C3EB4BD91BAB}">
      <dsp:nvSpPr>
        <dsp:cNvPr id="0" name=""/>
        <dsp:cNvSpPr/>
      </dsp:nvSpPr>
      <dsp:spPr>
        <a:xfrm>
          <a:off x="2112049" y="741529"/>
          <a:ext cx="1848445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Select a small number of measures that matter clinically and financially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2112049" y="741529"/>
        <a:ext cx="1848445" cy="2854800"/>
      </dsp:txXfrm>
    </dsp:sp>
    <dsp:sp modelId="{57F6E1FD-6F9B-4DAD-A216-BFE433A5D47C}">
      <dsp:nvSpPr>
        <dsp:cNvPr id="0" name=""/>
        <dsp:cNvSpPr/>
      </dsp:nvSpPr>
      <dsp:spPr>
        <a:xfrm>
          <a:off x="4219276" y="2151"/>
          <a:ext cx="1848445" cy="7393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>
              <a:solidFill>
                <a:srgbClr val="00486C"/>
              </a:solidFill>
              <a:latin typeface="Playfair Display"/>
            </a:rPr>
            <a:t>Outcomes</a:t>
          </a:r>
          <a:endParaRPr lang="en-US" sz="1800" b="1" kern="1200" dirty="0">
            <a:solidFill>
              <a:srgbClr val="00486C"/>
            </a:solidFill>
            <a:latin typeface="Playfair Display"/>
          </a:endParaRPr>
        </a:p>
      </dsp:txBody>
      <dsp:txXfrm>
        <a:off x="4219276" y="2151"/>
        <a:ext cx="1848445" cy="739378"/>
      </dsp:txXfrm>
    </dsp:sp>
    <dsp:sp modelId="{D4E369B5-B522-43BD-8753-2C5DCEF75309}">
      <dsp:nvSpPr>
        <dsp:cNvPr id="0" name=""/>
        <dsp:cNvSpPr/>
      </dsp:nvSpPr>
      <dsp:spPr>
        <a:xfrm>
          <a:off x="4219276" y="741529"/>
          <a:ext cx="1848445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</a:rPr>
            <a:t>Balance leading indicators like engagement and transition completion with longer-term recovery measures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4219276" y="741529"/>
        <a:ext cx="1848445" cy="2854800"/>
      </dsp:txXfrm>
    </dsp:sp>
    <dsp:sp modelId="{20BC3831-7435-4F9F-8D67-9653555F887A}">
      <dsp:nvSpPr>
        <dsp:cNvPr id="0" name=""/>
        <dsp:cNvSpPr/>
      </dsp:nvSpPr>
      <dsp:spPr>
        <a:xfrm>
          <a:off x="6326504" y="2151"/>
          <a:ext cx="1848445" cy="7393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Incentives</a:t>
          </a:r>
        </a:p>
      </dsp:txBody>
      <dsp:txXfrm>
        <a:off x="6326504" y="2151"/>
        <a:ext cx="1848445" cy="739378"/>
      </dsp:txXfrm>
    </dsp:sp>
    <dsp:sp modelId="{12CB6534-F00B-468F-812C-AE553D36BBCE}">
      <dsp:nvSpPr>
        <dsp:cNvPr id="0" name=""/>
        <dsp:cNvSpPr/>
      </dsp:nvSpPr>
      <dsp:spPr>
        <a:xfrm>
          <a:off x="6326504" y="741529"/>
          <a:ext cx="1848445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Move gradually from fee-for-service toward upside opportunities, bundles, or value-based components as readiness grows</a:t>
          </a:r>
        </a:p>
      </dsp:txBody>
      <dsp:txXfrm>
        <a:off x="6326504" y="741529"/>
        <a:ext cx="1848445" cy="2854800"/>
      </dsp:txXfrm>
    </dsp:sp>
    <dsp:sp modelId="{B8B7B49B-5E37-4944-B75B-34A770A8421E}">
      <dsp:nvSpPr>
        <dsp:cNvPr id="0" name=""/>
        <dsp:cNvSpPr/>
      </dsp:nvSpPr>
      <dsp:spPr>
        <a:xfrm>
          <a:off x="8433731" y="2151"/>
          <a:ext cx="1848445" cy="739378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8016" tIns="73152" rIns="128016" bIns="73152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b="1" kern="1200" dirty="0">
              <a:solidFill>
                <a:srgbClr val="00486C"/>
              </a:solidFill>
              <a:latin typeface="Playfair Display"/>
            </a:rPr>
            <a:t>Accountability</a:t>
          </a:r>
        </a:p>
      </dsp:txBody>
      <dsp:txXfrm>
        <a:off x="8433731" y="2151"/>
        <a:ext cx="1848445" cy="739378"/>
      </dsp:txXfrm>
    </dsp:sp>
    <dsp:sp modelId="{549A9F22-3E1A-4195-AB5C-BD020B35A340}">
      <dsp:nvSpPr>
        <dsp:cNvPr id="0" name=""/>
        <dsp:cNvSpPr/>
      </dsp:nvSpPr>
      <dsp:spPr>
        <a:xfrm>
          <a:off x="8433731" y="741529"/>
          <a:ext cx="1848445" cy="285480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</a:rPr>
            <a:t>Establish governance, review cadence, escalation processes, and agreed-upon data definitions</a:t>
          </a:r>
        </a:p>
      </dsp:txBody>
      <dsp:txXfrm>
        <a:off x="8433731" y="741529"/>
        <a:ext cx="1848445" cy="2854800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75AE932-AACD-4E0C-8600-9FF9B15EED49}">
      <dsp:nvSpPr>
        <dsp:cNvPr id="0" name=""/>
        <dsp:cNvSpPr/>
      </dsp:nvSpPr>
      <dsp:spPr>
        <a:xfrm>
          <a:off x="4862" y="60895"/>
          <a:ext cx="1864093" cy="745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00486C"/>
              </a:solidFill>
              <a:latin typeface="Playfair Display"/>
            </a:rPr>
            <a:t>Value-Based </a:t>
          </a:r>
          <a:r>
            <a:rPr lang="en-US" sz="1600" b="1" kern="1200" dirty="0">
              <a:solidFill>
                <a:srgbClr val="00486C"/>
              </a:solidFill>
              <a:latin typeface="Playfair Display"/>
            </a:rPr>
            <a:t>Contracts</a:t>
          </a:r>
        </a:p>
      </dsp:txBody>
      <dsp:txXfrm>
        <a:off x="4862" y="60895"/>
        <a:ext cx="1864093" cy="745637"/>
      </dsp:txXfrm>
    </dsp:sp>
    <dsp:sp modelId="{5B02456B-0916-4224-B93E-B9A8DAEC1833}">
      <dsp:nvSpPr>
        <dsp:cNvPr id="0" name=""/>
        <dsp:cNvSpPr/>
      </dsp:nvSpPr>
      <dsp:spPr>
        <a:xfrm>
          <a:off x="4862" y="806533"/>
          <a:ext cx="1864093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Best when both parties agree on definitions, measures, attribution, and performance </a:t>
          </a:r>
          <a:r>
            <a:rPr lang="en-US" sz="1600" kern="1200">
              <a:solidFill>
                <a:srgbClr val="3A6B8B"/>
              </a:solidFill>
              <a:latin typeface="Raleway Medium"/>
              <a:ea typeface="Calibri"/>
              <a:cs typeface="Calibri"/>
            </a:rPr>
            <a:t>timelines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4862" y="806533"/>
        <a:ext cx="1864093" cy="2810880"/>
      </dsp:txXfrm>
    </dsp:sp>
    <dsp:sp modelId="{CB104674-B05E-4D3C-95D1-2B9B1FBC1409}">
      <dsp:nvSpPr>
        <dsp:cNvPr id="0" name=""/>
        <dsp:cNvSpPr/>
      </dsp:nvSpPr>
      <dsp:spPr>
        <a:xfrm>
          <a:off x="2129929" y="60895"/>
          <a:ext cx="1864093" cy="745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00486C"/>
              </a:solidFill>
              <a:latin typeface="Playfair Display"/>
            </a:rPr>
            <a:t>Bundled</a:t>
          </a:r>
          <a:r>
            <a:rPr lang="en-US" sz="1600" b="1" kern="1200" dirty="0">
              <a:solidFill>
                <a:srgbClr val="00486C"/>
              </a:solidFill>
              <a:latin typeface="Playfair Display"/>
            </a:rPr>
            <a:t> Payments</a:t>
          </a:r>
        </a:p>
      </dsp:txBody>
      <dsp:txXfrm>
        <a:off x="2129929" y="60895"/>
        <a:ext cx="1864093" cy="745637"/>
      </dsp:txXfrm>
    </dsp:sp>
    <dsp:sp modelId="{2AF1C1CC-5EB5-4770-992C-C3EB4BD91BAB}">
      <dsp:nvSpPr>
        <dsp:cNvPr id="0" name=""/>
        <dsp:cNvSpPr/>
      </dsp:nvSpPr>
      <dsp:spPr>
        <a:xfrm>
          <a:off x="2129929" y="806533"/>
          <a:ext cx="1864093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  <a:ea typeface="Calibri"/>
              <a:cs typeface="Calibri"/>
            </a:rPr>
            <a:t>Useful when a defined episode of care can be priced and managed with clear inclusion and exclusion criteria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2129929" y="806533"/>
        <a:ext cx="1864093" cy="2810880"/>
      </dsp:txXfrm>
    </dsp:sp>
    <dsp:sp modelId="{57F6E1FD-6F9B-4DAD-A216-BFE433A5D47C}">
      <dsp:nvSpPr>
        <dsp:cNvPr id="0" name=""/>
        <dsp:cNvSpPr/>
      </dsp:nvSpPr>
      <dsp:spPr>
        <a:xfrm>
          <a:off x="4254995" y="60895"/>
          <a:ext cx="1864093" cy="745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>
              <a:solidFill>
                <a:srgbClr val="00486C"/>
              </a:solidFill>
              <a:latin typeface="Playfair Display"/>
            </a:rPr>
            <a:t>Care-Transition</a:t>
          </a:r>
          <a:r>
            <a:rPr lang="en-US" sz="1600" b="1" kern="1200" dirty="0">
              <a:solidFill>
                <a:srgbClr val="00486C"/>
              </a:solidFill>
              <a:latin typeface="Playfair Display"/>
            </a:rPr>
            <a:t> Partnerships</a:t>
          </a:r>
        </a:p>
      </dsp:txBody>
      <dsp:txXfrm>
        <a:off x="4254995" y="60895"/>
        <a:ext cx="1864093" cy="745637"/>
      </dsp:txXfrm>
    </dsp:sp>
    <dsp:sp modelId="{D4E369B5-B522-43BD-8753-2C5DCEF75309}">
      <dsp:nvSpPr>
        <dsp:cNvPr id="0" name=""/>
        <dsp:cNvSpPr/>
      </dsp:nvSpPr>
      <dsp:spPr>
        <a:xfrm>
          <a:off x="4254995" y="806533"/>
          <a:ext cx="1864093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>
              <a:solidFill>
                <a:srgbClr val="3A6B8B"/>
              </a:solidFill>
              <a:latin typeface="Raleway Medium"/>
              <a:ea typeface="Calibri"/>
              <a:cs typeface="Calibri"/>
            </a:rPr>
            <a:t>High-impact, since transitions are common failure points in SUD treatment</a:t>
          </a:r>
          <a:endParaRPr lang="en-US" sz="1600" kern="1200" dirty="0">
            <a:solidFill>
              <a:srgbClr val="3A6B8B"/>
            </a:solidFill>
            <a:latin typeface="Raleway Medium"/>
          </a:endParaRPr>
        </a:p>
      </dsp:txBody>
      <dsp:txXfrm>
        <a:off x="4254995" y="806533"/>
        <a:ext cx="1864093" cy="2810880"/>
      </dsp:txXfrm>
    </dsp:sp>
    <dsp:sp modelId="{20BC3831-7435-4F9F-8D67-9653555F887A}">
      <dsp:nvSpPr>
        <dsp:cNvPr id="0" name=""/>
        <dsp:cNvSpPr/>
      </dsp:nvSpPr>
      <dsp:spPr>
        <a:xfrm>
          <a:off x="6380061" y="60895"/>
          <a:ext cx="1864093" cy="745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486C"/>
              </a:solidFill>
              <a:latin typeface="Playfair Display"/>
            </a:rPr>
            <a:t>Shared Quality Initiatives</a:t>
          </a:r>
        </a:p>
      </dsp:txBody>
      <dsp:txXfrm>
        <a:off x="6380061" y="60895"/>
        <a:ext cx="1864093" cy="745637"/>
      </dsp:txXfrm>
    </dsp:sp>
    <dsp:sp modelId="{12CB6534-F00B-468F-812C-AE553D36BBCE}">
      <dsp:nvSpPr>
        <dsp:cNvPr id="0" name=""/>
        <dsp:cNvSpPr/>
      </dsp:nvSpPr>
      <dsp:spPr>
        <a:xfrm>
          <a:off x="6380061" y="806533"/>
          <a:ext cx="1864093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A practical starting point for building trust before taking on financial risk</a:t>
          </a:r>
        </a:p>
      </dsp:txBody>
      <dsp:txXfrm>
        <a:off x="6380061" y="806533"/>
        <a:ext cx="1864093" cy="2810880"/>
      </dsp:txXfrm>
    </dsp:sp>
    <dsp:sp modelId="{B8B7B49B-5E37-4944-B75B-34A770A8421E}">
      <dsp:nvSpPr>
        <dsp:cNvPr id="0" name=""/>
        <dsp:cNvSpPr/>
      </dsp:nvSpPr>
      <dsp:spPr>
        <a:xfrm>
          <a:off x="8505127" y="60895"/>
          <a:ext cx="1864093" cy="745637"/>
        </a:xfrm>
        <a:prstGeom prst="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3792" tIns="65024" rIns="113792" bIns="65024" numCol="1" spcCol="1270" anchor="ctr" anchorCtr="0">
          <a:noAutofit/>
        </a:bodyPr>
        <a:lstStyle/>
        <a:p>
          <a:pPr marL="0" lvl="0" indent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b="1" kern="1200" dirty="0">
              <a:solidFill>
                <a:srgbClr val="00486C"/>
              </a:solidFill>
              <a:latin typeface="Playfair Display"/>
            </a:rPr>
            <a:t>Coordinated Care Management</a:t>
          </a:r>
        </a:p>
      </dsp:txBody>
      <dsp:txXfrm>
        <a:off x="8505127" y="60895"/>
        <a:ext cx="1864093" cy="745637"/>
      </dsp:txXfrm>
    </dsp:sp>
    <dsp:sp modelId="{549A9F22-3E1A-4195-AB5C-BD020B35A340}">
      <dsp:nvSpPr>
        <dsp:cNvPr id="0" name=""/>
        <dsp:cNvSpPr/>
      </dsp:nvSpPr>
      <dsp:spPr>
        <a:xfrm>
          <a:off x="8505127" y="806533"/>
          <a:ext cx="1864093" cy="2810880"/>
        </a:xfrm>
        <a:prstGeom prst="rect">
          <a:avLst/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6"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85344" rIns="113792" bIns="128016" numCol="1" spcCol="1270" anchor="t" anchorCtr="0">
          <a:noAutofit/>
        </a:bodyPr>
        <a:lstStyle/>
        <a:p>
          <a:pPr marL="171450" lvl="1" indent="-171450" algn="l" defTabSz="7112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>
              <a:solidFill>
                <a:srgbClr val="3A6B8B"/>
              </a:solidFill>
              <a:latin typeface="Raleway Medium"/>
              <a:ea typeface="Calibri"/>
              <a:cs typeface="Calibri"/>
            </a:rPr>
            <a:t>A strong fit for patients with complex behavioral, medical, and social needs</a:t>
          </a:r>
        </a:p>
      </dsp:txBody>
      <dsp:txXfrm>
        <a:off x="8505127" y="806533"/>
        <a:ext cx="1864093" cy="281088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582FA3-312F-40EE-95DE-B7252E4AFC35}">
      <dsp:nvSpPr>
        <dsp:cNvPr id="0" name=""/>
        <dsp:cNvSpPr/>
      </dsp:nvSpPr>
      <dsp:spPr>
        <a:xfrm>
          <a:off x="1622386" y="71873"/>
          <a:ext cx="1508656" cy="980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Playfair Display"/>
            </a:rPr>
            <a:t>Trust</a:t>
          </a:r>
        </a:p>
      </dsp:txBody>
      <dsp:txXfrm>
        <a:off x="1670256" y="119743"/>
        <a:ext cx="1412916" cy="884886"/>
      </dsp:txXfrm>
    </dsp:sp>
    <dsp:sp modelId="{4A1B54B7-A0A1-4E16-8723-51FD9B826A92}">
      <dsp:nvSpPr>
        <dsp:cNvPr id="0" name=""/>
        <dsp:cNvSpPr/>
      </dsp:nvSpPr>
      <dsp:spPr>
        <a:xfrm>
          <a:off x="754502" y="562187"/>
          <a:ext cx="3244424" cy="3244424"/>
        </a:xfrm>
        <a:custGeom>
          <a:avLst/>
          <a:gdLst/>
          <a:ahLst/>
          <a:cxnLst/>
          <a:rect l="0" t="0" r="0" b="0"/>
          <a:pathLst>
            <a:path>
              <a:moveTo>
                <a:pt x="2387440" y="191828"/>
              </a:moveTo>
              <a:arcTo wR="1622212" hR="1622212" stAng="17888756" swAng="26295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F378182-7D3C-4278-9D4D-10D04A12BA6B}">
      <dsp:nvSpPr>
        <dsp:cNvPr id="0" name=""/>
        <dsp:cNvSpPr/>
      </dsp:nvSpPr>
      <dsp:spPr>
        <a:xfrm>
          <a:off x="3244598" y="1694086"/>
          <a:ext cx="1508656" cy="980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>
              <a:latin typeface="Playfair Display"/>
            </a:rPr>
            <a:t>Transparency</a:t>
          </a:r>
        </a:p>
      </dsp:txBody>
      <dsp:txXfrm>
        <a:off x="3292468" y="1741956"/>
        <a:ext cx="1412916" cy="884886"/>
      </dsp:txXfrm>
    </dsp:sp>
    <dsp:sp modelId="{57EF5185-18E0-49A3-8FD1-4149F2DDA2F9}">
      <dsp:nvSpPr>
        <dsp:cNvPr id="0" name=""/>
        <dsp:cNvSpPr/>
      </dsp:nvSpPr>
      <dsp:spPr>
        <a:xfrm>
          <a:off x="754502" y="562187"/>
          <a:ext cx="3244424" cy="3244424"/>
        </a:xfrm>
        <a:custGeom>
          <a:avLst/>
          <a:gdLst/>
          <a:ahLst/>
          <a:cxnLst/>
          <a:rect l="0" t="0" r="0" b="0"/>
          <a:pathLst>
            <a:path>
              <a:moveTo>
                <a:pt x="3164778" y="2124271"/>
              </a:moveTo>
              <a:arcTo wR="1622212" hR="1622212" stAng="1081710" swAng="26295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497655D-0262-4AFB-9CA4-F421ABC17B26}">
      <dsp:nvSpPr>
        <dsp:cNvPr id="0" name=""/>
        <dsp:cNvSpPr/>
      </dsp:nvSpPr>
      <dsp:spPr>
        <a:xfrm>
          <a:off x="1622386" y="3316298"/>
          <a:ext cx="1508656" cy="980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Playfair Display"/>
            </a:rPr>
            <a:t>Shared Accountability</a:t>
          </a:r>
        </a:p>
      </dsp:txBody>
      <dsp:txXfrm>
        <a:off x="1670256" y="3364168"/>
        <a:ext cx="1412916" cy="884886"/>
      </dsp:txXfrm>
    </dsp:sp>
    <dsp:sp modelId="{BB8B6CA8-34BF-429E-A701-70B67A252768}">
      <dsp:nvSpPr>
        <dsp:cNvPr id="0" name=""/>
        <dsp:cNvSpPr/>
      </dsp:nvSpPr>
      <dsp:spPr>
        <a:xfrm>
          <a:off x="754502" y="562187"/>
          <a:ext cx="3244424" cy="3244424"/>
        </a:xfrm>
        <a:custGeom>
          <a:avLst/>
          <a:gdLst/>
          <a:ahLst/>
          <a:cxnLst/>
          <a:rect l="0" t="0" r="0" b="0"/>
          <a:pathLst>
            <a:path>
              <a:moveTo>
                <a:pt x="856984" y="3052596"/>
              </a:moveTo>
              <a:arcTo wR="1622212" hR="1622212" stAng="7088756" swAng="26295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8F0E357-30E5-404E-9358-001B62BB7503}">
      <dsp:nvSpPr>
        <dsp:cNvPr id="0" name=""/>
        <dsp:cNvSpPr/>
      </dsp:nvSpPr>
      <dsp:spPr>
        <a:xfrm>
          <a:off x="173" y="1694086"/>
          <a:ext cx="1508656" cy="980626"/>
        </a:xfrm>
        <a:prstGeom prst="roundRe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dk1">
              <a:shade val="8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marL="0" lvl="0" indent="0" algn="ctr" defTabSz="66675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500" kern="1200" dirty="0">
              <a:latin typeface="Playfair Display"/>
            </a:rPr>
            <a:t>Solving Problems Together</a:t>
          </a:r>
        </a:p>
      </dsp:txBody>
      <dsp:txXfrm>
        <a:off x="48043" y="1741956"/>
        <a:ext cx="1412916" cy="884886"/>
      </dsp:txXfrm>
    </dsp:sp>
    <dsp:sp modelId="{5E065C37-B469-49FF-9D2B-A39C76D9ECE1}">
      <dsp:nvSpPr>
        <dsp:cNvPr id="0" name=""/>
        <dsp:cNvSpPr/>
      </dsp:nvSpPr>
      <dsp:spPr>
        <a:xfrm>
          <a:off x="754502" y="562187"/>
          <a:ext cx="3244424" cy="3244424"/>
        </a:xfrm>
        <a:custGeom>
          <a:avLst/>
          <a:gdLst/>
          <a:ahLst/>
          <a:cxnLst/>
          <a:rect l="0" t="0" r="0" b="0"/>
          <a:pathLst>
            <a:path>
              <a:moveTo>
                <a:pt x="79646" y="1120153"/>
              </a:moveTo>
              <a:arcTo wR="1622212" hR="1622212" stAng="11881710" swAng="2629534"/>
            </a:path>
          </a:pathLst>
        </a:custGeom>
        <a:noFill/>
        <a:ln w="6350" cap="flat" cmpd="sng" algn="ctr">
          <a:solidFill>
            <a:schemeClr val="dk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6/7/layout/AccentHomeChevronProcess">
  <dgm:title val="Accent Home Chevron Process"/>
  <dgm:desc val="Use to show a progression; a timeline; sequential steps in a task, process, or workflow; or to emphasize movement or direction. Level 1 text appears inside an chevron shape, except the first shape which comes in a home shape, while Level 2 text appears above the invisible rectangle shapes."/>
  <dgm:catLst>
    <dgm:cat type="process" pri="500"/>
    <dgm:cat type="timeline" pri="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contrsBasedOnsibTransCount">
      <dgm:if name="oneSibTrans" axis="ch" ptType="sibTrans" func="cnt" op="equ" val="1">
        <dgm:constrLst>
          <dgm:constr type="h" for="ch" forName="composite" refType="h" fact="0.6"/>
          <dgm:constr type="w" for="ch" forName="composite" refType="w"/>
          <dgm:constr type="primFontSz" for="des" forName="parTx" val="20"/>
          <dgm:constr type="primFontSz" for="des" forName="desTx" refType="primFontSz" refFor="des" refForName="parTx" op="lte"/>
          <dgm:constr type="primFontSz" for="des" forName="parTx" op="equ"/>
          <dgm:constr type="primFontSz" for="des" forName="desTx" op="equ"/>
          <dgm:constr type="w" for="ch" forName="space" refType="w" refFor="ch" refForName="composite" fact="-0.02"/>
          <dgm:constr type="w" for="ch" ptType="sibTrans" op="equ"/>
        </dgm:constrLst>
      </dgm:if>
      <dgm:else name="moreThanOneSibTrans">
        <dgm:choose name="contrsForMoreThanOneSibTrans">
          <dgm:if name="twoSibTrans" axis="ch" ptType="sibTrans" func="cnt" op="equ" val="2">
            <dgm:constrLst>
              <dgm:constr type="h" for="ch" forName="composite" refType="h" fact="0.6"/>
              <dgm:constr type="w" for="ch" forName="composite" refType="w"/>
              <dgm:constr type="primFontSz" for="des" forName="parTx" val="20"/>
              <dgm:constr type="primFontSz" for="des" forName="desTx" refType="primFontSz" refFor="des" refForName="parTx" op="lte"/>
              <dgm:constr type="primFontSz" for="des" forName="parTx" op="equ"/>
              <dgm:constr type="primFontSz" for="des" forName="desTx" op="equ"/>
              <dgm:constr type="w" for="ch" forName="space" refType="w" refFor="ch" refForName="composite" fact="-0.03"/>
              <dgm:constr type="w" for="ch" ptType="sibTrans" op="equ"/>
            </dgm:constrLst>
          </dgm:if>
          <dgm:else name="moreThanTwoSibTrans">
            <dgm:choose name="contrsForMoreThanTwoSibTrans">
              <dgm:if name="threeSibTrans" axis="ch" ptType="sibTrans" func="cnt" op="equ" val="3">
                <dgm:constrLst>
                  <dgm:constr type="h" for="ch" forName="composite" refType="h" fact="0.6"/>
                  <dgm:constr type="w" for="ch" forName="composite" refType="w"/>
                  <dgm:constr type="primFontSz" for="des" forName="parTx" val="20"/>
                  <dgm:constr type="primFontSz" for="des" forName="desTx" refType="primFontSz" refFor="des" refForName="parTx" op="lte"/>
                  <dgm:constr type="primFontSz" for="des" forName="parTx" op="equ"/>
                  <dgm:constr type="primFontSz" for="des" forName="desTx" op="equ"/>
                  <dgm:constr type="w" for="ch" forName="space" refType="w" refFor="ch" refForName="composite" fact="-0.04"/>
                  <dgm:constr type="w" for="ch" ptType="sibTrans" op="equ"/>
                </dgm:constrLst>
              </dgm:if>
              <dgm:else name="moreThanThreeSibTrans">
                <dgm:choose name="contrsForMoreThanThreeSibTrans">
                  <dgm:if name="fourToSixSibTrans" axis="ch" ptType="sibTrans" func="cnt" op="lte" val="6">
                    <dgm:constrLst>
                      <dgm:constr type="h" for="ch" forName="composite" refType="h" fact="0.6"/>
                      <dgm:constr type="w" for="ch" forName="composite" refType="w"/>
                      <dgm:constr type="primFontSz" for="des" forName="parTx" val="20"/>
                      <dgm:constr type="primFontSz" for="des" forName="desTx" refType="primFontSz" refFor="des" refForName="parTx" op="lte"/>
                      <dgm:constr type="primFontSz" for="des" forName="parTx" op="equ"/>
                      <dgm:constr type="primFontSz" for="des" forName="desTx" op="equ"/>
                      <dgm:constr type="w" for="ch" forName="space" refType="w" refFor="ch" refForName="composite" fact="-0.05"/>
                      <dgm:constr type="w" for="ch" ptType="sibTrans" op="equ"/>
                    </dgm:constrLst>
                  </dgm:if>
                  <dgm:else name="moreThanSixSibTrans">
                    <dgm:choose name="contrsForMoreThanSixSibTrans">
                      <dgm:if name="sevenToEightSibTrans" axis="ch" ptType="sibTrans" func="cnt" op="lte" val="8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7"/>
                          <dgm:constr type="w" for="ch" ptType="sibTrans" op="equ"/>
                        </dgm:constrLst>
                      </dgm:if>
                      <dgm:else name="moreThanEightSibTrans">
                        <dgm:constrLst>
                          <dgm:constr type="h" for="ch" forName="composite" refType="h" fact="0.6"/>
                          <dgm:constr type="w" for="ch" forName="composite" refType="w"/>
                          <dgm:constr type="primFontSz" for="des" forName="parTx" val="20"/>
                          <dgm:constr type="primFontSz" for="des" forName="desTx" refType="primFontSz" refFor="des" refForName="parTx" op="lte"/>
                          <dgm:constr type="primFontSz" for="des" forName="parTx" op="equ"/>
                          <dgm:constr type="primFontSz" for="des" forName="desTx" op="equ"/>
                          <dgm:constr type="w" for="ch" forName="space" refType="w" refFor="ch" refForName="composite" fact="-0.09"/>
                          <dgm:constr type="w" for="ch" ptType="sibTrans" op="equ"/>
                        </dgm:constrLst>
                      </dgm:else>
                    </dgm:choose>
                  </dgm:else>
                </dgm:choose>
              </dgm:else>
            </dgm:choose>
          </dgm:else>
        </dgm:choose>
      </dgm:else>
    </dgm:choose>
    <dgm:ruleLst/>
    <dgm:forEach name="Name6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LayoutLTRorRTL">
          <dgm:if name="LayoutLTR" func="var" arg="dir" op="equ" val="norm">
            <dgm:constrLst>
              <dgm:constr type="w" for="ch" forName="L" refType="w" fact="0.08"/>
              <dgm:constr type="h" for="ch" forName="L" refType="h" fact="0.75"/>
              <dgm:constr type="l" for="ch" forName="L"/>
              <dgm:constr type="l" for="ch" forName="parTx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l" for="ch" forName="desTx" refType="r" refFor="ch" refForName="L"/>
              <dgm:constr type="w" for="ch" forName="desTx" refType="w" fact="0.812"/>
              <dgm:constr type="w" for="ch" forName="EmptyPlaceHolder" refType="w" fact="0.82"/>
              <dgm:constr type="l" for="ch" forName="EmptyPlaceHolder" refType="r" refFor="ch" refForName="L"/>
              <dgm:constr type="b" for="ch" forName="EmptyPlaceHolder" refType="b" refFor="ch" refForName="L"/>
              <dgm:constr type="h" for="ch" forName="EmptyPlaceHolder" refType="t" refFor="ch" refForName="desTx"/>
            </dgm:constrLst>
          </dgm:if>
          <dgm:else name="LayoutRTL">
            <dgm:constrLst>
              <dgm:constr type="w" for="ch" forName="L" refType="w" fact="0.08"/>
              <dgm:constr type="h" for="ch" forName="L" refType="h" fact="0.75"/>
              <dgm:constr type="r" for="ch" forName="L" refType="w"/>
              <dgm:constr type="r" for="ch" forName="parTx" refType="w"/>
              <dgm:constr type="w" for="ch" forName="parTx" refType="w"/>
              <dgm:constr type="h" for="ch" forName="parTx" refType="h" fact="0.25"/>
              <dgm:constr type="t" for="ch" forName="parTx" refType="b" refFor="ch" refForName="L"/>
              <dgm:constr type="t" for="ch" forName="desTx" refType="w" refFor="ch" refForName="L" fact="0.6"/>
              <dgm:constr type="b" for="ch" forName="desTx" refType="t" refFor="ch" refForName="EmptyPlaceHolder"/>
              <dgm:constr type="r" for="ch" forName="desTx" refType="l" refFor="ch" refForName="L"/>
              <dgm:constr type="w" for="ch" forName="desTx" refType="w" fact="0.812"/>
              <dgm:constr type="w" for="ch" forName="EmptyPlaceHolder" refType="w" fact="0.82"/>
              <dgm:constr type="h" for="ch" forName="EmptyPlaceHolder" refType="w" refFor="ch" refForName="L" fact="0.6"/>
              <dgm:constr type="b" for="ch" forName="EmptyPlaceHolder" refType="b" refFor="ch" refForName="L"/>
            </dgm:constrLst>
          </dgm:else>
        </dgm:choose>
        <dgm:layoutNode name="L" styleLbl="solidFgAcc1" moveWith="parTx">
          <dgm:varLst>
            <dgm:chMax val="0"/>
            <dgm:chPref val="0"/>
          </dgm:varLst>
          <dgm:alg type="sp"/>
          <dgm:choose name="Name310">
            <dgm:if name="Name311" func="var" arg="dir" op="equ" val="norm">
              <dgm:shape xmlns:r="http://schemas.openxmlformats.org/officeDocument/2006/relationships" rot="90" type="corner" r:blip="">
                <dgm:adjLst>
                  <dgm:adj idx="1" val="0.01"/>
                  <dgm:adj idx="2" val="0.01"/>
                </dgm:adjLst>
              </dgm:shape>
            </dgm:if>
            <dgm:else name="Name312">
              <dgm:shape xmlns:r="http://schemas.openxmlformats.org/officeDocument/2006/relationships" rot="180" type="corner" r:blip="">
                <dgm:adjLst>
                  <dgm:adj idx="1" val="0.01"/>
                  <dgm:adj idx="2" val="0.01"/>
                </dgm:adjLst>
              </dgm:shape>
            </dgm:else>
          </dgm:choose>
          <dgm:presOf/>
          <dgm:constrLst/>
          <dgm:ruleLst/>
        </dgm:layoutNode>
        <dgm:layoutNode name="parTx" styleLbl="alignNode1">
          <dgm:varLst>
            <dgm:chMax val="0"/>
            <dgm:chPref val="0"/>
            <dgm:bulletEnabled val="1"/>
          </dgm:varLst>
          <dgm:alg type="tx">
            <dgm:param type="txAnchorVert" val="mid"/>
            <dgm:param type="parTxLTRAlign" val="ctr"/>
            <dgm:param type="parTxRTLAlign" val="ctr"/>
          </dgm:alg>
          <dgm:choose name="MakeFirstNodeHomePlate">
            <dgm:if name="IfFirstNode" axis="self" ptType="node" func="pos" op="equ" val="1">
              <dgm:choose name="Name110">
                <dgm:if name="Name111" func="var" arg="dir" op="equ" val="norm">
                  <dgm:shape xmlns:r="http://schemas.openxmlformats.org/officeDocument/2006/relationships" type="homePlate" r:blip="">
                    <dgm:adjLst>
                      <dgm:adj idx="1" val="0.25"/>
                    </dgm:adjLst>
                  </dgm:shape>
                </dgm:if>
                <dgm:else name="Name112">
                  <dgm:shape xmlns:r="http://schemas.openxmlformats.org/officeDocument/2006/relationships" rot="180" type="homePlate" r:blip="">
                    <dgm:adjLst>
                      <dgm:adj idx="1" val="0.25"/>
                    </dgm:adjLst>
                  </dgm:shape>
                </dgm:else>
              </dgm:choose>
            </dgm:if>
            <dgm:else name="MakeRestOfNodesChevrons"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>
                      <dgm:adj idx="1" val="0.25"/>
                    </dgm:adjLst>
                  </dgm:shape>
                </dgm:if>
                <dgm:else name="Name12">
                  <dgm:shape xmlns:r="http://schemas.openxmlformats.org/officeDocument/2006/relationships" rot="180" type="chevron" r:blip="">
                    <dgm:adjLst>
                      <dgm:adj idx="1" val="0.25"/>
                    </dgm:adjLst>
                  </dgm:shape>
                </dgm:else>
              </dgm:choose>
            </dgm:else>
          </dgm:choose>
          <dgm:presOf axis="self" ptType="node"/>
          <dgm:constrLst>
            <dgm:constr type="tMarg" refType="primFontSz"/>
            <dgm:constr type="bMarg" refType="primFontSz"/>
            <dgm:constr type="lMarg" refType="primFontSz" fact="0.5"/>
            <dgm:constr type="rMarg" refType="primFontSz" fact="0.5"/>
          </dgm:constrLst>
          <dgm:ruleLst>
            <dgm:rule type="primFontSz" val="13" fact="NaN" max="NaN"/>
          </dgm:ruleLst>
        </dgm:layoutNode>
        <dgm:layoutNode name="desTx" styleLbl="revTx" moveWith="parTx">
          <dgm:varLst>
            <dgm:chMax val="0"/>
            <dgm:chPref val="0"/>
            <dgm:bulletEnabled val="1"/>
          </dgm:varLst>
          <dgm:choose name="Name210">
            <dgm:if name="Name211" func="var" arg="dir" op="equ" val="norm">
              <dgm:alg type="tx">
                <dgm:param type="txAnchorVert" val="t"/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12">
              <dgm:alg type="tx">
                <dgm:param type="txAnchorVert" val="t"/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tMarg"/>
            <dgm:constr type="bMarg"/>
            <dgm:constr type="lMarg"/>
            <dgm:constr type="rMarg"/>
          </dgm:constrLst>
          <dgm:ruleLst>
            <dgm:rule type="primFontSz" val="11" fact="NaN" max="NaN"/>
            <dgm:rule type="secFontSz" val="9" fact="NaN" max="NaN"/>
          </dgm:ruleLst>
        </dgm:layoutNode>
        <dgm:layoutNode name="EmptyPlaceHolder">
          <dgm:alg type="sp"/>
          <dgm:shape xmlns:r="http://schemas.openxmlformats.org/officeDocument/2006/relationships" r:blip="">
            <dgm:adjLst/>
          </dgm:shape>
          <dgm:presOf/>
          <dgm:constrLst/>
        </dgm:layoutNode>
      </dgm:layoutNode>
      <dgm:forEach name="Name19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993A09-C09E-8943-A0C7-9FFBEACFD2B7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0F975-4E51-0240-9F85-17EF01F511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7717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A1244A-D8CC-4D79-7822-41B32F9EE5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6F982A8-06E0-2B6A-0669-0009E4ED6C3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E0C5D95-5133-B0CB-877A-62D9A18BA4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1FC76C-4F2F-0B14-62BC-55ADD5069DE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4D0F975-4E51-0240-9F85-17EF01F51163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3850365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69519-F71E-55A8-7EB9-D7C8F2BF4B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8A6EC4-ABCE-7995-D678-D41F1A3772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1AE999-CB40-600B-C156-4B358CD488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0F78B4D-AB63-AB5C-090C-3E70AB1AB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1081818-7AB4-FB3F-486F-4C09D602DC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2785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727AA-BAF8-8A64-3308-80B950E7F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5F185A-4C12-B6A6-DD71-F743E4D7230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8A7E0E-E22B-A411-89BC-1E7EB15FD2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3E0A87B-6487-AD33-D88A-90F7104588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5D88D86-4B57-DE8D-BEF1-547359B796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968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119757F-98DB-18F0-9A0D-0BD301EA772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722A131-57AC-8608-4B71-6F3D1BDF37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E2DCAB-4EDB-908A-FD91-751CC956C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72C612-CA0F-0A5B-3DEB-A4B7BB008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B0B27C-C8EA-E470-5879-BF1EA6D47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6156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223DF9-3577-CBDF-025C-6AE3B04E51B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DE145B7-3B88-305B-0B65-F1104791B2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6082D0-B166-F14E-EFE0-4F43F4DBAF7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4FB988-B47A-6043-9668-5D647234D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8B57785-ED6D-4146-3912-1BBD40B035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3269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FFF2E8-B464-B4AE-0F6B-78A7EC7F3E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4F6389-B4C4-72E0-A2F6-355FF8DE2A3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87D521F-E92E-F340-E962-E2E75370A5D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68D580-D090-85E4-A933-5807134D5A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D13D4C8-616A-B19E-59D1-26C03C23E2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786172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2F9D4D-390E-2193-0C97-216DDE847F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3BA5F0-A40E-CE05-370A-3D20DBCB0D8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53B606-5BFE-1396-CEEF-36E5BED7916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1AB347-4BA0-8578-719A-BD5D6F3008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C57BAA3-93DC-679A-0A40-8DB1BD62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6392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FFC72C-5EBF-ED68-4429-E4AE01CF66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6EA3DE-C0E3-B6C7-DDE2-47106DA5DDB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BA5CFA-1ADD-6F31-046F-7D265E67CF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EE00FA-9C75-1FDF-9213-4CF08D9D3EA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905C2C-8AED-7ED9-0180-BF04B40211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50164D-116F-74E9-7677-5C8AC6A14D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5658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C0646C-CA53-EECA-B405-64191E72F6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2576D04-B375-42CB-4895-46D4C2C261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47CA140-60BD-6299-D510-33BBE881493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E2A713-AB20-135C-3162-CE0437C0D3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7E5E245-E9CB-EA9B-3A87-F4AB63E34AB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D46E7DB-EF59-DF82-92BA-2A7BBC59B5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8C7F5A1-6393-EF95-D498-7303EF8D11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034992A-FC83-6F78-659A-E086C9F7E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937913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84C38-2CDF-E764-57C6-90E5AD407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9548F3-8A6E-57E0-17B7-D79BB45053C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BD1EC3D-57F4-5FB0-1AF2-66BD24DE4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0CE0C1C-B1A6-CFF0-90F4-6FA78508F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7026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AA59C44-2242-E323-AE0C-F30F22BB0B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E279EB4-473D-B8A7-FB84-CF410D8D1B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25B04D-97DB-E5EC-9323-F75CB094C0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629527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34D496-B79F-F208-DEEF-BBB3389F3E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BA0A02-BF82-8E40-E5E2-AD7E17B273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F2D8E41-29B7-1465-6DAF-553A6F80125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A33AF15-C618-F79E-07C9-17A693A6FBC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7F7E214-9283-2061-461B-21C6F38930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4B55CB-5128-5543-C7AC-7D0DF8F04E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50728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4607E-64DA-126A-814F-26D298B1D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0B9BC1-EF52-69CB-36AE-2CEFC55D84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E5CF5E-3A0F-1AFF-FF47-2DD210E51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FC07B6-8253-A2AE-4B85-E39D2193D8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249910-F162-F1EC-8A9D-EF05051A2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1751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313A1D-BCD7-3049-0E7F-A6386BD22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5E62E0B-BCF7-FB95-EBC2-8B2BCE7D1A31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6E624D-9FB1-F10A-8514-DF5A0CE3B7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5796B2-B385-4357-73EB-828575CF082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7E8290-7847-7747-E0C0-F35E3BD044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2183B25-3E4D-4DC3-FC0E-68674D3D3B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613481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21D374-2351-AE86-B464-BC8933A403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964513-56B2-35A0-B641-AE56D197002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07002C-A68C-D596-E33A-15762474DC8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422277D-2D42-29B5-4043-03CCCDD29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201FBE-3BB5-8592-D49C-FE9A379941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32931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B2A7FF83-CF20-D4AF-98D5-31035BB8F63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518549B-6115-6BFB-E546-825A5382684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C1FD25-15E7-7756-D93D-5B537B3922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94697AF-BFB9-42F7-B4E1-82142573FBB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B936C-D7DA-F27D-18B6-F704407E7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9F0777-C503-9004-2DBB-74ED6BCA4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A7E8A34-A18B-4F80-805C-90611319865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52311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C1AE56-225A-31D4-24AD-52A8E666D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C77C1C-AAEF-7490-160E-F3065F2BB3B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66E1928-85DE-9250-365B-54968025BA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67AA0D-B123-B87F-0BF0-E5CF6542CF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25B303-3995-08F7-8296-488574EA2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2999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0D2B73-D967-F5C1-44A3-F63328739D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1DB4C2-0F30-761C-94C1-447CEAE6F0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E19B35-E7D6-C196-52BA-01CFC2BB8F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7931EBF-E5B3-0AAB-5FCB-EF567B046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A69E6F-E26E-473B-E9D3-0DB71F810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F18DD42-6656-5734-47DC-C4849EC50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6912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2A6BD1-99A0-CFA6-8110-D330ECD94E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818A280-355A-2014-11A1-F24768E962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0BBE98-008E-381B-0989-EA640F5002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574300E-2197-ADF3-67ED-37E6C598B4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0EC5048-16C8-55E9-CBF0-3109F57D11B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FB59269D-FBD3-D490-E888-1F1C627471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EE956D0-775F-6090-EEC2-9ACFC0DC3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2BF4EF0-EEEA-48D1-4FBF-9129ED0AB5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72986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46CB375-BDB0-7F2A-405F-7F6CF7556B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AEB0BF4-A36A-5FED-3171-E2DA517015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E723C-5AFD-8911-72C9-A9D5E88333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4C58B1B-FD08-7605-13CB-8BFE348DFB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8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B3ACA62-7865-E879-856F-F1BE573F32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BA807C8-D6BD-5493-85C3-9488540FC6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BEC576-CA42-F7A3-89C4-8F8A4265ED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44537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574F05-9E82-CB9E-5C79-CE1F52B9A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132A4-8C77-D357-72A3-1949BB0352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8E27EF0-EE8C-5B08-F009-596381DE45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5013B6F-FFFA-2719-D595-0B899279ED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306B5B-CA2E-DA02-D82E-B0E5AA2EBA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2AE690-6E5B-4E0A-C800-A9A763555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3746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603DDC-A660-8BB2-21DA-3EA46B951E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F27BC1-3FA2-D7B8-8132-E6DAD0D9246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C1DAC8E-CF15-BC47-3434-C12517A2B8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4868E14-A8A1-AD5D-441A-98C8FB5533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ECC8F6-5F9C-C9C4-0579-3F6C9E5037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E5777D-EB2C-03BA-11B4-C6FD236144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72223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3644F06-A3F7-991E-9630-2E8360B997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1FD35A5-1A32-9CEF-239E-E0C93DEA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A105A0-B008-211C-4955-F78CAD1666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11A8A3-5B9A-F340-8829-18173A57B5FB}" type="datetimeFigureOut">
              <a:rPr lang="en-US" smtClean="0"/>
              <a:t>7/8/2026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37069C-A0DC-1E97-0BD7-2C5F439BEAA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D985D1-3AA6-AC34-C323-1B0F0F9A906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B1B6C-2282-F64C-9E3F-FEF2E053210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5936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6BE049C-30D9-38A6-7875-F8342C8220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937" y="262641"/>
            <a:ext cx="10326590" cy="81801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D97AB8B-DAA2-A832-56B3-907C4C44E9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835330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rgbClr val="233E4F"/>
          </a:solidFill>
          <a:latin typeface="Playfair Display Medium" pitchFamily="2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rgbClr val="233E4F"/>
          </a:solidFill>
          <a:latin typeface="Raleway Medium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rgbClr val="233E4F"/>
          </a:solidFill>
          <a:latin typeface="Raleway Medium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rgbClr val="233E4F"/>
          </a:solidFill>
          <a:latin typeface="Raleway Medium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33E4F"/>
          </a:solidFill>
          <a:latin typeface="Raleway Medium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rgbClr val="233E4F"/>
          </a:solidFill>
          <a:latin typeface="Raleway Medium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18/10/relationships/comments" Target="../comments/modernComment_7FFE5AC3_E0143D80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sv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12B11BA-37E0-254F-9A15-144E0A431A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CF4B0483-9E53-E87C-3E62-54FCB08E927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1181899" y="1826639"/>
            <a:ext cx="5709154" cy="61285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510202D3-F2AC-0879-3A8E-2C935EFF5F5A}"/>
              </a:ext>
            </a:extLst>
          </p:cNvPr>
          <p:cNvSpPr txBox="1">
            <a:spLocks/>
          </p:cNvSpPr>
          <p:nvPr/>
        </p:nvSpPr>
        <p:spPr>
          <a:xfrm>
            <a:off x="1075642" y="2884716"/>
            <a:ext cx="9659705" cy="1404073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00000"/>
              </a:lnSpc>
              <a:defRPr/>
            </a:pPr>
            <a:r>
              <a:rPr lang="en-US" sz="3600" dirty="0">
                <a:solidFill>
                  <a:prstClr val="white"/>
                </a:solidFill>
                <a:latin typeface="Playfair Display"/>
                <a:ea typeface="+mj-lt"/>
                <a:cs typeface="+mj-lt"/>
              </a:rPr>
              <a:t>When Coverage, Quality,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"/>
                <a:ea typeface="+mj-lt"/>
                <a:cs typeface="+mj-lt"/>
              </a:rPr>
              <a:t>&amp; </a:t>
            </a:r>
            <a:r>
              <a:rPr lang="en-US" sz="3600" dirty="0">
                <a:solidFill>
                  <a:prstClr val="white"/>
                </a:solidFill>
                <a:latin typeface="Playfair Display"/>
                <a:ea typeface="+mj-lt"/>
                <a:cs typeface="+mj-lt"/>
              </a:rPr>
              <a:t>Cost Collide </a:t>
            </a:r>
            <a:endParaRPr lang="en-US"/>
          </a:p>
          <a:p>
            <a:pPr algn="l">
              <a:lnSpc>
                <a:spcPct val="100000"/>
              </a:lnSpc>
              <a:defRPr/>
            </a:pPr>
            <a:r>
              <a:rPr lang="en-US" sz="3600">
                <a:solidFill>
                  <a:prstClr val="white"/>
                </a:solidFill>
                <a:latin typeface="Playfair Display"/>
                <a:ea typeface="+mj-lt"/>
                <a:cs typeface="+mj-lt"/>
              </a:rPr>
              <a:t>in </a:t>
            </a: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"/>
                <a:ea typeface="+mj-lt"/>
                <a:cs typeface="+mj-lt"/>
              </a:rPr>
              <a:t>SUD</a:t>
            </a:r>
            <a:r>
              <a:rPr lang="en-US" sz="3600">
                <a:solidFill>
                  <a:prstClr val="white"/>
                </a:solidFill>
                <a:latin typeface="Playfair Display"/>
                <a:ea typeface="+mj-lt"/>
                <a:cs typeface="+mj-lt"/>
              </a:rPr>
              <a:t> Care</a:t>
            </a:r>
            <a:endParaRPr lang="en-US" sz="3600" dirty="0">
              <a:solidFill>
                <a:prstClr val="white"/>
              </a:solidFill>
              <a:latin typeface="Playfair Display"/>
              <a:ea typeface="+mj-lt"/>
              <a:cs typeface="+mj-lt"/>
            </a:endParaRPr>
          </a:p>
        </p:txBody>
      </p:sp>
      <p:pic>
        <p:nvPicPr>
          <p:cNvPr id="5" name="Graphic 4" descr="Mental Health outline">
            <a:extLst>
              <a:ext uri="{FF2B5EF4-FFF2-40B4-BE49-F238E27FC236}">
                <a16:creationId xmlns:a16="http://schemas.microsoft.com/office/drawing/2014/main" id="{80D25BB3-58FD-E74A-AF96-D05C5FFA541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/>
        </p:blipFill>
        <p:spPr>
          <a:xfrm>
            <a:off x="1184500" y="7540341"/>
            <a:ext cx="2059265" cy="206704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94B3F61-05E8-CC8B-628F-73E8B4D49BAE}"/>
              </a:ext>
            </a:extLst>
          </p:cNvPr>
          <p:cNvSpPr txBox="1">
            <a:spLocks/>
          </p:cNvSpPr>
          <p:nvPr/>
        </p:nvSpPr>
        <p:spPr>
          <a:xfrm>
            <a:off x="1075641" y="4282535"/>
            <a:ext cx="10052995" cy="519171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20000"/>
              </a:lnSpc>
              <a:defRPr/>
            </a:pPr>
            <a:r>
              <a:rPr lang="en-US" sz="2400">
                <a:solidFill>
                  <a:schemeClr val="bg1"/>
                </a:solidFill>
                <a:latin typeface="Raleway"/>
                <a:ea typeface="+mj-lt"/>
                <a:cs typeface="+mj-lt"/>
              </a:rPr>
              <a:t>What Leading Organizations Do Differently: </a:t>
            </a:r>
            <a:r>
              <a:rPr lang="en-US" sz="2400" i="1" dirty="0">
                <a:solidFill>
                  <a:schemeClr val="bg1"/>
                </a:solidFill>
                <a:latin typeface="Raleway"/>
                <a:ea typeface="+mj-lt"/>
                <a:cs typeface="+mj-lt"/>
              </a:rPr>
              <a:t>A Caron Case Study</a:t>
            </a:r>
            <a:endParaRPr lang="en-US" sz="2400" i="1">
              <a:solidFill>
                <a:schemeClr val="bg1"/>
              </a:solidFill>
              <a:ea typeface="Calibri Light"/>
              <a:cs typeface="Calibri Light"/>
            </a:endParaRPr>
          </a:p>
        </p:txBody>
      </p:sp>
    </p:spTree>
    <p:extLst>
      <p:ext uri="{BB962C8B-B14F-4D97-AF65-F5344CB8AC3E}">
        <p14:creationId xmlns:p14="http://schemas.microsoft.com/office/powerpoint/2010/main" val="28745242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73D7EB-9EE9-5D80-A3C3-F2F467A8C7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9371F-2EA8-AB8B-CF94-6BA66F2D4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Caron's Journey</a:t>
            </a:r>
            <a:endParaRPr lang="en-US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EDFDDD8-A8A3-F1D6-16DF-7C9F70869358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10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B6E70561-888E-EBC3-518F-B920A375C10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18803109"/>
              </p:ext>
            </p:extLst>
          </p:nvPr>
        </p:nvGraphicFramePr>
        <p:xfrm>
          <a:off x="839599" y="1690085"/>
          <a:ext cx="10510345" cy="39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8113602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851BF6-AA13-1716-C5FE-964581773E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31AA1C-031D-564A-2ABC-D4806E80DB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4543" y="190954"/>
            <a:ext cx="11379200" cy="1343999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Moving Beyond Contracting</a:t>
            </a:r>
            <a:br>
              <a:rPr lang="en-US" sz="3200" dirty="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</a:br>
            <a:r>
              <a:rPr lang="en-US" sz="3200">
                <a:solidFill>
                  <a:schemeClr val="bg1"/>
                </a:solidFill>
                <a:latin typeface="Playfair Display"/>
                <a:ea typeface="Calibri Light"/>
                <a:cs typeface="Calibri Light"/>
              </a:rPr>
              <a:t>Optum &amp; Caron: Teen Services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ADAA4C9B-5E17-9DA1-7750-982D1D4D931A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11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0A6F9193-488A-0104-FFDF-6E03850ED073}"/>
              </a:ext>
            </a:extLst>
          </p:cNvPr>
          <p:cNvSpPr/>
          <p:nvPr/>
        </p:nvSpPr>
        <p:spPr>
          <a:xfrm>
            <a:off x="1719452" y="1918468"/>
            <a:ext cx="4210194" cy="1718261"/>
          </a:xfrm>
          <a:prstGeom prst="roundRect">
            <a:avLst/>
          </a:prstGeom>
          <a:solidFill>
            <a:srgbClr val="3A6B8B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400" b="1">
                <a:solidFill>
                  <a:srgbClr val="83C786"/>
                </a:solidFill>
                <a:latin typeface="Playfair Display"/>
              </a:rPr>
              <a:t>Shared Challenge:</a:t>
            </a:r>
            <a:endParaRPr lang="en-US" b="1">
              <a:solidFill>
                <a:srgbClr val="83C786"/>
              </a:solidFill>
              <a:ea typeface="Calibri"/>
              <a:cs typeface="Calibri"/>
            </a:endParaRPr>
          </a:p>
          <a:p>
            <a:pPr algn="ctr"/>
            <a:endParaRPr lang="en-US" sz="800" dirty="0">
              <a:latin typeface="Playfair Display"/>
              <a:ea typeface="+mn-lt"/>
              <a:cs typeface="+mn-lt"/>
            </a:endParaRPr>
          </a:p>
          <a:p>
            <a:r>
              <a:rPr lang="en-US" sz="1600">
                <a:latin typeface="Raleway"/>
                <a:ea typeface="+mn-lt"/>
                <a:cs typeface="+mn-lt"/>
              </a:rPr>
              <a:t>Limited access for teen SUD services – especially at the residential level of care.</a:t>
            </a:r>
            <a:endParaRPr lang="en-US" sz="1600">
              <a:latin typeface="Raleway"/>
              <a:ea typeface="Calibri"/>
              <a:cs typeface="Calibri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A69E210F-EA7F-07E9-85EC-0334416EAA6E}"/>
              </a:ext>
            </a:extLst>
          </p:cNvPr>
          <p:cNvSpPr/>
          <p:nvPr/>
        </p:nvSpPr>
        <p:spPr>
          <a:xfrm>
            <a:off x="6542046" y="1410468"/>
            <a:ext cx="4619930" cy="2428349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400" b="1">
                <a:solidFill>
                  <a:srgbClr val="83C786"/>
                </a:solidFill>
                <a:latin typeface="Playfair Display"/>
              </a:rPr>
              <a:t>What Made It Work:</a:t>
            </a:r>
            <a:endParaRPr lang="en-US" b="1">
              <a:solidFill>
                <a:srgbClr val="83C786"/>
              </a:solidFill>
              <a:ea typeface="Calibri"/>
              <a:cs typeface="Calibri"/>
            </a:endParaRPr>
          </a:p>
          <a:p>
            <a:pPr algn="ctr"/>
            <a:endParaRPr lang="en-US" sz="800" dirty="0">
              <a:latin typeface="Playfair Display"/>
              <a:ea typeface="+mn-lt"/>
              <a:cs typeface="+mn-lt"/>
            </a:endParaRPr>
          </a:p>
          <a:p>
            <a:r>
              <a:rPr lang="en-US" sz="1600" dirty="0">
                <a:latin typeface="Raleway"/>
                <a:ea typeface="+mn-lt"/>
                <a:cs typeface="+mn-lt"/>
              </a:rPr>
              <a:t>We had built a strong relationship with the insurance company that when they could approach us with a struggle they were having– one that we could help them with – all while serving our mission and </a:t>
            </a:r>
            <a:r>
              <a:rPr lang="en-US" sz="1600">
                <a:latin typeface="Raleway"/>
                <a:ea typeface="+mn-lt"/>
                <a:cs typeface="+mn-lt"/>
              </a:rPr>
              <a:t>our margin.</a:t>
            </a:r>
            <a:endParaRPr lang="en-US" sz="1600">
              <a:latin typeface="Raleway"/>
              <a:ea typeface="Calibri"/>
              <a:cs typeface="Calibri"/>
            </a:endParaRP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F05065DC-B788-817C-81D4-60C680EC0440}"/>
              </a:ext>
            </a:extLst>
          </p:cNvPr>
          <p:cNvSpPr/>
          <p:nvPr/>
        </p:nvSpPr>
        <p:spPr>
          <a:xfrm>
            <a:off x="4128823" y="4023038"/>
            <a:ext cx="4210194" cy="1827118"/>
          </a:xfrm>
          <a:prstGeom prst="roundRect">
            <a:avLst/>
          </a:prstGeom>
          <a:solidFill>
            <a:srgbClr val="3A6B88"/>
          </a:solidFill>
          <a:ln>
            <a:solidFill>
              <a:srgbClr val="00486C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400" b="1">
                <a:solidFill>
                  <a:srgbClr val="83C786"/>
                </a:solidFill>
                <a:latin typeface="Playfair Display"/>
              </a:rPr>
              <a:t>Lessons Learned:</a:t>
            </a:r>
            <a:endParaRPr lang="en-US"/>
          </a:p>
          <a:p>
            <a:pPr algn="ctr"/>
            <a:endParaRPr lang="en-US" sz="800" dirty="0">
              <a:latin typeface="Playfair Display"/>
              <a:ea typeface="+mn-lt"/>
              <a:cs typeface="+mn-lt"/>
            </a:endParaRPr>
          </a:p>
          <a:p>
            <a:r>
              <a:rPr lang="en-US" sz="1600" i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You build the partnership today not just to avoid the problems of tomorrow, but also to help identify the opportunities of tomorrow.</a:t>
            </a:r>
            <a:endParaRPr lang="en-US" sz="1600" i="1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4707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BC48243-922B-590D-6307-12A3EC58CB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EE7FD2-E071-881C-23F4-5F579ED1A9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 dirty="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What Drives Suc</a:t>
            </a:r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cess?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A54AAFF7-EB7E-5C6C-0381-EF60E6E4FE5C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12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5" name="Diagram 14">
            <a:extLst>
              <a:ext uri="{FF2B5EF4-FFF2-40B4-BE49-F238E27FC236}">
                <a16:creationId xmlns:a16="http://schemas.microsoft.com/office/drawing/2014/main" id="{0F7123CC-F5FB-A008-1820-0446F16A464A}"/>
              </a:ext>
            </a:extLst>
          </p:cNvPr>
          <p:cNvGraphicFramePr/>
          <p:nvPr/>
        </p:nvGraphicFramePr>
        <p:xfrm>
          <a:off x="839599" y="1690085"/>
          <a:ext cx="10510345" cy="3946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47210318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299470A-C7DF-C91A-C382-E991A86D8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5A615-D5A3-B293-DAE2-53A1CA1C6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6918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The Provider–Payer–Patient Partnership</a:t>
            </a:r>
            <a:endParaRPr lang="en-US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59429DC0-BDD9-8580-677F-464CE32784EB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13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610" name="TextBox 609">
            <a:extLst>
              <a:ext uri="{FF2B5EF4-FFF2-40B4-BE49-F238E27FC236}">
                <a16:creationId xmlns:a16="http://schemas.microsoft.com/office/drawing/2014/main" id="{B12B3DD5-4145-3B61-B885-1BA75AA96069}"/>
              </a:ext>
            </a:extLst>
          </p:cNvPr>
          <p:cNvSpPr txBox="1"/>
          <p:nvPr/>
        </p:nvSpPr>
        <p:spPr>
          <a:xfrm>
            <a:off x="4725416" y="2551640"/>
            <a:ext cx="2743200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SHARED ACCOUNTABILITY</a:t>
            </a:r>
            <a:endParaRPr lang="en-US" b="1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</p:txBody>
      </p:sp>
      <p:sp>
        <p:nvSpPr>
          <p:cNvPr id="618" name="TextBox 617">
            <a:extLst>
              <a:ext uri="{FF2B5EF4-FFF2-40B4-BE49-F238E27FC236}">
                <a16:creationId xmlns:a16="http://schemas.microsoft.com/office/drawing/2014/main" id="{8C8C5AF2-7DD8-FDF5-90DB-349D472135CA}"/>
              </a:ext>
            </a:extLst>
          </p:cNvPr>
          <p:cNvSpPr txBox="1"/>
          <p:nvPr/>
        </p:nvSpPr>
        <p:spPr>
          <a:xfrm>
            <a:off x="1315906" y="4996480"/>
            <a:ext cx="10032823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sz="2000" b="1" i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Sustainable partnerships balance the needs of all three stakeholders.</a:t>
            </a:r>
            <a:endParaRPr lang="en-US" sz="2000" b="1" i="1">
              <a:solidFill>
                <a:schemeClr val="bg1"/>
              </a:solidFill>
              <a:latin typeface="Raleway"/>
            </a:endParaRPr>
          </a:p>
        </p:txBody>
      </p:sp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2953D57D-0413-257B-7CF5-490EEEF5025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5165905"/>
              </p:ext>
            </p:extLst>
          </p:nvPr>
        </p:nvGraphicFramePr>
        <p:xfrm>
          <a:off x="4107542" y="1346200"/>
          <a:ext cx="3984172" cy="3323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639" name="TextBox 638">
            <a:extLst>
              <a:ext uri="{FF2B5EF4-FFF2-40B4-BE49-F238E27FC236}">
                <a16:creationId xmlns:a16="http://schemas.microsoft.com/office/drawing/2014/main" id="{0009352A-5A3C-D280-64BB-39CB490651E2}"/>
              </a:ext>
            </a:extLst>
          </p:cNvPr>
          <p:cNvSpPr txBox="1"/>
          <p:nvPr/>
        </p:nvSpPr>
        <p:spPr>
          <a:xfrm>
            <a:off x="4000759" y="1715795"/>
            <a:ext cx="124097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>
                <a:solidFill>
                  <a:srgbClr val="83C786"/>
                </a:solidFill>
                <a:latin typeface="Raleway Medium"/>
                <a:ea typeface="Calibri"/>
                <a:cs typeface="Calibri"/>
              </a:rPr>
              <a:t>Access</a:t>
            </a:r>
            <a:endParaRPr lang="en-US" sz="2000" i="1">
              <a:solidFill>
                <a:srgbClr val="83C786"/>
              </a:solidFill>
              <a:latin typeface="Raleway Medium"/>
            </a:endParaRPr>
          </a:p>
        </p:txBody>
      </p:sp>
      <p:sp>
        <p:nvSpPr>
          <p:cNvPr id="320" name="TextBox 319">
            <a:extLst>
              <a:ext uri="{FF2B5EF4-FFF2-40B4-BE49-F238E27FC236}">
                <a16:creationId xmlns:a16="http://schemas.microsoft.com/office/drawing/2014/main" id="{67B313A3-3DD8-6D4E-754B-2E86193F5D0D}"/>
              </a:ext>
            </a:extLst>
          </p:cNvPr>
          <p:cNvSpPr txBox="1"/>
          <p:nvPr/>
        </p:nvSpPr>
        <p:spPr>
          <a:xfrm>
            <a:off x="7157615" y="1715795"/>
            <a:ext cx="1240971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>
                <a:solidFill>
                  <a:srgbClr val="83C786"/>
                </a:solidFill>
                <a:latin typeface="Raleway Medium"/>
                <a:ea typeface="Calibri"/>
                <a:cs typeface="Calibri"/>
              </a:rPr>
              <a:t>Quality</a:t>
            </a:r>
            <a:endParaRPr lang="en-US"/>
          </a:p>
        </p:txBody>
      </p:sp>
      <p:sp>
        <p:nvSpPr>
          <p:cNvPr id="321" name="TextBox 320">
            <a:extLst>
              <a:ext uri="{FF2B5EF4-FFF2-40B4-BE49-F238E27FC236}">
                <a16:creationId xmlns:a16="http://schemas.microsoft.com/office/drawing/2014/main" id="{E20A9E65-72AF-A85B-6461-338FAC7CC4FF}"/>
              </a:ext>
            </a:extLst>
          </p:cNvPr>
          <p:cNvSpPr txBox="1"/>
          <p:nvPr/>
        </p:nvSpPr>
        <p:spPr>
          <a:xfrm>
            <a:off x="3289558" y="2876938"/>
            <a:ext cx="1632856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>
                <a:solidFill>
                  <a:srgbClr val="83C786"/>
                </a:solidFill>
                <a:latin typeface="Raleway Medium"/>
                <a:ea typeface="Calibri"/>
                <a:cs typeface="Calibri"/>
              </a:rPr>
              <a:t>Outcomes</a:t>
            </a:r>
            <a:endParaRPr lang="en-US"/>
          </a:p>
        </p:txBody>
      </p:sp>
      <p:sp>
        <p:nvSpPr>
          <p:cNvPr id="322" name="TextBox 321">
            <a:extLst>
              <a:ext uri="{FF2B5EF4-FFF2-40B4-BE49-F238E27FC236}">
                <a16:creationId xmlns:a16="http://schemas.microsoft.com/office/drawing/2014/main" id="{AFD51320-FBA5-077A-3B66-0E9C9133AF6A}"/>
              </a:ext>
            </a:extLst>
          </p:cNvPr>
          <p:cNvSpPr txBox="1"/>
          <p:nvPr/>
        </p:nvSpPr>
        <p:spPr>
          <a:xfrm>
            <a:off x="7564015" y="2876937"/>
            <a:ext cx="1879599" cy="40011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2000" i="1">
                <a:solidFill>
                  <a:srgbClr val="83C786"/>
                </a:solidFill>
                <a:latin typeface="Raleway Medium"/>
                <a:ea typeface="Calibri"/>
                <a:cs typeface="Calibri"/>
              </a:rPr>
              <a:t>Affordability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66692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2C95AA-1D6E-4046-EA04-F929EB3C91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F96F12D-EE75-5316-A2A0-191EEEFE4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What Kind Of Relationship Do You Want?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FF297AD-A450-7F0C-0B19-E964E0FD4E74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14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D61E535D-6584-4204-7ED1-617EBF22F0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432182"/>
              </p:ext>
            </p:extLst>
          </p:nvPr>
        </p:nvGraphicFramePr>
        <p:xfrm>
          <a:off x="880241" y="1681655"/>
          <a:ext cx="10436386" cy="383470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18193">
                  <a:extLst>
                    <a:ext uri="{9D8B030D-6E8A-4147-A177-3AD203B41FA5}">
                      <a16:colId xmlns:a16="http://schemas.microsoft.com/office/drawing/2014/main" val="1156739031"/>
                    </a:ext>
                  </a:extLst>
                </a:gridCol>
                <a:gridCol w="5218193">
                  <a:extLst>
                    <a:ext uri="{9D8B030D-6E8A-4147-A177-3AD203B41FA5}">
                      <a16:colId xmlns:a16="http://schemas.microsoft.com/office/drawing/2014/main" val="1656947874"/>
                    </a:ext>
                  </a:extLst>
                </a:gridCol>
              </a:tblGrid>
              <a:tr h="483992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Playfair Display"/>
                        </a:rPr>
                        <a:t>Transactional Relationship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8B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2175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FFFFFF"/>
                          </a:solidFill>
                          <a:effectLst/>
                          <a:latin typeface="Playfair Display"/>
                        </a:rPr>
                        <a:t>Strategic Partnership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8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019300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Focused primarily on rates, authorizations, and claims.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Focused on access, quality, outcomes, experience, and total cost of care.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855626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Communication occurs during problems or renewals.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Communication is ongoing, structured, and data-informed.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710828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Success is measured by contract terms.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Success is measured by shared performance and patient impact.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773446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Limited transparency.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EA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Shared scorecards, mutual accountability, and joint problem solving.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950907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Provider and payer optimize separately.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Provider and payer co-design better care pathways.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377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918501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10EF534-CCCB-554E-A667-F5432EB8E1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93720B-0A25-20DC-BCAF-48C7887BC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Creating Alignment That Works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9D04657-1268-7FC5-B25E-28AD991843B4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15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F6BBFC92-2CFF-D898-A402-69F5462E323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37590903"/>
              </p:ext>
            </p:extLst>
          </p:nvPr>
        </p:nvGraphicFramePr>
        <p:xfrm>
          <a:off x="945932" y="1659319"/>
          <a:ext cx="10286999" cy="35984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44461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082AEB-D545-8A86-0C0A-7EEABA2C62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9D3ACE94-C706-EAF4-9A06-FF897FA294F0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16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9" name="Table 18">
            <a:extLst>
              <a:ext uri="{FF2B5EF4-FFF2-40B4-BE49-F238E27FC236}">
                <a16:creationId xmlns:a16="http://schemas.microsoft.com/office/drawing/2014/main" id="{C3E1C999-A624-49BC-0CF6-BE6A5AE873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6264528"/>
              </p:ext>
            </p:extLst>
          </p:nvPr>
        </p:nvGraphicFramePr>
        <p:xfrm>
          <a:off x="836698" y="1558284"/>
          <a:ext cx="10436386" cy="4020857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5218193">
                  <a:extLst>
                    <a:ext uri="{9D8B030D-6E8A-4147-A177-3AD203B41FA5}">
                      <a16:colId xmlns:a16="http://schemas.microsoft.com/office/drawing/2014/main" val="1156739031"/>
                    </a:ext>
                  </a:extLst>
                </a:gridCol>
                <a:gridCol w="5218193">
                  <a:extLst>
                    <a:ext uri="{9D8B030D-6E8A-4147-A177-3AD203B41FA5}">
                      <a16:colId xmlns:a16="http://schemas.microsoft.com/office/drawing/2014/main" val="1656947874"/>
                    </a:ext>
                  </a:extLst>
                </a:gridCol>
              </a:tblGrid>
              <a:tr h="6701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Access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 dirty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Time to assessment, time to admission, and appropriate </a:t>
                      </a: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level-of-care placement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6855626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Engagement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Treatment initiation, retention, completion, and post-discharge contact</a:t>
                      </a:r>
                      <a:endParaRPr lang="en-US" sz="1400" b="0" i="0">
                        <a:solidFill>
                          <a:srgbClr val="00486C"/>
                        </a:solidFill>
                        <a:effectLst/>
                        <a:latin typeface="Raleway Medium"/>
                      </a:endParaRP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0710828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Clinical Outcomes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Symptom improvement, substance use reduction, relapse indicators, and recovery stability</a:t>
                      </a:r>
                      <a:endParaRPr lang="en-US" sz="1400" b="0" i="0">
                        <a:solidFill>
                          <a:srgbClr val="00486C"/>
                        </a:solidFill>
                        <a:effectLst/>
                        <a:latin typeface="Raleway Medium"/>
                      </a:endParaRP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5773446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Utilization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BF2EA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Emergency department use, hospitalizations, readmissions, and avoidable acute care</a:t>
                      </a:r>
                      <a:endParaRPr lang="en-US" sz="1400" b="0" i="0">
                        <a:solidFill>
                          <a:srgbClr val="00486C"/>
                        </a:solidFill>
                        <a:effectLst/>
                        <a:latin typeface="Raleway Medium"/>
                      </a:endParaRP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2F7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61950907"/>
                  </a:ext>
                </a:extLst>
              </a:tr>
              <a:tr h="670143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Continuity</a:t>
                      </a: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Successful step-down, outpatient follow-up, medication continuity, and care-plan adherence</a:t>
                      </a:r>
                      <a:endParaRPr lang="en-US" sz="1400" b="0" i="0">
                        <a:solidFill>
                          <a:srgbClr val="00486C"/>
                        </a:solidFill>
                        <a:effectLst/>
                        <a:latin typeface="Raleway Medium"/>
                      </a:endParaRPr>
                    </a:p>
                  </a:txBody>
                  <a:tcPr marT="36576" marB="36576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08377066"/>
                  </a:ext>
                </a:extLst>
              </a:tr>
              <a:tr h="670142"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800" b="1" i="0">
                          <a:solidFill>
                            <a:srgbClr val="00486C"/>
                          </a:solidFill>
                          <a:effectLst/>
                          <a:latin typeface="Playfair Display"/>
                        </a:rPr>
                        <a:t>Experience</a:t>
                      </a:r>
                    </a:p>
                  </a:txBody>
                  <a:tcPr marT="36576" marB="36576"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D6E3D0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>
                        <a:lnSpc>
                          <a:spcPts val="1950"/>
                        </a:lnSpc>
                        <a:buNone/>
                      </a:pPr>
                      <a:r>
                        <a:rPr lang="en-US" sz="1400" b="0" i="0" u="none" strike="noStrike" noProof="0">
                          <a:solidFill>
                            <a:srgbClr val="00486C"/>
                          </a:solidFill>
                          <a:effectLst/>
                          <a:latin typeface="Raleway Medium"/>
                          <a:ea typeface="Verdana"/>
                        </a:rPr>
                        <a:t>Patient and family experience, engagement, and confidence in recovery planning</a:t>
                      </a:r>
                      <a:endParaRPr lang="en-US" sz="1400">
                        <a:solidFill>
                          <a:srgbClr val="00486C"/>
                        </a:solidFill>
                        <a:latin typeface="Raleway Medium"/>
                      </a:endParaRPr>
                    </a:p>
                  </a:txBody>
                  <a:tcPr marT="36576" marB="36576" anchor="ctr">
                    <a:lnL w="9524">
                      <a:solidFill>
                        <a:srgbClr val="FFFFFF"/>
                      </a:solidFill>
                    </a:lnL>
                    <a:lnR w="9524">
                      <a:solidFill>
                        <a:srgbClr val="FFFFFF"/>
                      </a:solidFill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4">
                      <a:solidFill>
                        <a:srgbClr val="FFFFFF"/>
                      </a:solidFill>
                    </a:lnB>
                    <a:solidFill>
                      <a:srgbClr val="E4EFF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0751121"/>
                  </a:ext>
                </a:extLst>
              </a:tr>
            </a:tbl>
          </a:graphicData>
        </a:graphic>
      </p:graphicFrame>
      <p:sp>
        <p:nvSpPr>
          <p:cNvPr id="9" name="Title 1">
            <a:extLst>
              <a:ext uri="{FF2B5EF4-FFF2-40B4-BE49-F238E27FC236}">
                <a16:creationId xmlns:a16="http://schemas.microsoft.com/office/drawing/2014/main" id="{1C0E745C-2361-F491-464A-9D7387445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27239"/>
            <a:ext cx="10515600" cy="1325563"/>
          </a:xfrm>
        </p:spPr>
        <p:txBody>
          <a:bodyPr>
            <a:normAutofit/>
          </a:bodyPr>
          <a:lstStyle/>
          <a:p>
            <a:pPr algn="ctr">
              <a:lnSpc>
                <a:spcPct val="100000"/>
              </a:lnSpc>
            </a:pPr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The Value of Data</a:t>
            </a:r>
            <a:br>
              <a:rPr lang="en-US" sz="3200" dirty="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</a:br>
            <a:r>
              <a:rPr lang="en-US" sz="2400">
                <a:solidFill>
                  <a:schemeClr val="bg1"/>
                </a:solidFill>
                <a:latin typeface="Playfair Display"/>
                <a:ea typeface="Calibri Light"/>
                <a:cs typeface="Calibri Light"/>
              </a:rPr>
              <a:t>Outcomes That Build Credibility With Payers</a:t>
            </a:r>
            <a:endParaRPr lang="en-US" sz="2400">
              <a:solidFill>
                <a:schemeClr val="bg1"/>
              </a:solidFill>
              <a:ea typeface="Calibri Light" panose="020F0302020204030204"/>
              <a:cs typeface="Calibri Light" panose="020F03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287289298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5B1CF4-63F6-95B2-0659-5DF3A4F4F8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3460D-5065-E765-6B30-F432BFFE37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Transparency &amp; Data Sharing</a:t>
            </a:r>
            <a:endParaRPr lang="en-US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B1DF4-CF4E-A8AD-7D40-2CB5A3B778C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1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A5D5AD"/>
                </a:solidFill>
                <a:latin typeface="Raleway"/>
                <a:ea typeface="+mn-lt"/>
                <a:cs typeface="+mn-lt"/>
              </a:rPr>
              <a:t>Transparency is foundational to trust. </a:t>
            </a:r>
            <a:br>
              <a:rPr lang="en-US" sz="2400" b="1" dirty="0">
                <a:solidFill>
                  <a:srgbClr val="A5D5AD"/>
                </a:solidFill>
                <a:latin typeface="Raleway"/>
                <a:ea typeface="+mn-lt"/>
                <a:cs typeface="+mn-lt"/>
              </a:rPr>
            </a:br>
            <a:endParaRPr lang="en-US" sz="2400" b="1">
              <a:solidFill>
                <a:srgbClr val="A5D5AD"/>
              </a:solidFill>
              <a:latin typeface="Raleway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Data sharing creates a common language and reduces assumptions between providers and payers. 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It lets both parties see where the patient journey is breaking down. 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Open data turns disputes over length of stay or outcomes into joint problem-solving. 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The strongest relationships use data as a tool for shared learning, improvement, and trust-building—not as a weapon.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0852FC61-72D1-211B-50E2-F393CD1E66C9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17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78486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343324A-7DF8-5250-39AE-FC73DAED32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D032D7-AE87-AEC0-5666-B0615E5138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Partnership Structures That Work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65D19BE7-7CB2-59B9-FCF9-1E140F4EF8C4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18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3" name="Diagram 2">
            <a:extLst>
              <a:ext uri="{FF2B5EF4-FFF2-40B4-BE49-F238E27FC236}">
                <a16:creationId xmlns:a16="http://schemas.microsoft.com/office/drawing/2014/main" id="{A861F995-E5E6-04C4-D14D-971A67FE5C9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09843427"/>
              </p:ext>
            </p:extLst>
          </p:nvPr>
        </p:nvGraphicFramePr>
        <p:xfrm>
          <a:off x="858847" y="1579491"/>
          <a:ext cx="10374084" cy="3678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54124975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2A7D64E-26AC-BEFB-A711-F77952CD5E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637C5-73C1-7F74-868C-33DDB71962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Initial Steps to Strengthen Payer Relationships</a:t>
            </a:r>
            <a:endParaRPr lang="en-US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9CD066-CD62-B238-6801-C1824894EE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1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Map the current payer relationship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 — contracts, access points, friction points, denial patterns, and communication channels. 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Identify one shared problem that matters to both sides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 — transitions, readmissions, access delays, or engagement after discharge. 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Build a concise value story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 supported by data and patient-journey insight. </a:t>
            </a:r>
            <a:endParaRPr lang="en-US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Create a payer-facing scorecard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 with a limited set of reliable metrics. And ask them to make one for you as a provider. </a:t>
            </a:r>
            <a:endParaRPr lang="en-US">
              <a:solidFill>
                <a:schemeClr val="bg1"/>
              </a:solidFill>
              <a:latin typeface="Raleway"/>
              <a:ea typeface="Calibri"/>
              <a:cs typeface="Calibri"/>
            </a:endParaRPr>
          </a:p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Establish regular strategic meetings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 outside of contract renewal cycles. </a:t>
            </a:r>
            <a:endParaRPr lang="en-US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  <a:p>
            <a:pPr marL="457200" indent="-457200">
              <a:buAutoNum type="arabicPeriod"/>
            </a:pPr>
            <a:r>
              <a:rPr lang="en-US" sz="2000" b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Start with a low-risk collaboration</a:t>
            </a: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, then progress toward advanced reimbursement models as trust and data mature.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8EAAB9B9-C860-6A68-BC90-3B3F35CB888C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19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A96361A2-5BC1-210F-EBA4-81B04B94629F}"/>
              </a:ext>
            </a:extLst>
          </p:cNvPr>
          <p:cNvSpPr/>
          <p:nvPr/>
        </p:nvSpPr>
        <p:spPr>
          <a:xfrm>
            <a:off x="10125423" y="547275"/>
            <a:ext cx="1410303" cy="1485404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lipboard Checked outline">
            <a:extLst>
              <a:ext uri="{FF2B5EF4-FFF2-40B4-BE49-F238E27FC236}">
                <a16:creationId xmlns:a16="http://schemas.microsoft.com/office/drawing/2014/main" id="{C4C38F79-3F17-9E2E-7A93-7DF58F0C9D3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0323" y="693440"/>
            <a:ext cx="1098731" cy="10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36102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3A6B8B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0FD4400-3F81-D088-20A4-28E3E66F84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: Rounded Corners 7">
            <a:extLst>
              <a:ext uri="{FF2B5EF4-FFF2-40B4-BE49-F238E27FC236}">
                <a16:creationId xmlns:a16="http://schemas.microsoft.com/office/drawing/2014/main" id="{70A3E80F-410D-7C5F-DA50-FA6EBF73B1E0}"/>
              </a:ext>
            </a:extLst>
          </p:cNvPr>
          <p:cNvSpPr/>
          <p:nvPr/>
        </p:nvSpPr>
        <p:spPr>
          <a:xfrm>
            <a:off x="721243" y="2054073"/>
            <a:ext cx="5284380" cy="3713871"/>
          </a:xfrm>
          <a:prstGeom prst="round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3354D8DF-ACA1-F90F-FD0F-D60E41596521}"/>
              </a:ext>
            </a:extLst>
          </p:cNvPr>
          <p:cNvSpPr txBox="1">
            <a:spLocks/>
          </p:cNvSpPr>
          <p:nvPr/>
        </p:nvSpPr>
        <p:spPr>
          <a:xfrm>
            <a:off x="535318" y="264072"/>
            <a:ext cx="7891961" cy="9288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233E4F"/>
                </a:solidFill>
                <a:latin typeface="Playfair Display Medium" pitchFamily="2" charset="0"/>
                <a:ea typeface="+mj-ea"/>
                <a:cs typeface="+mj-cs"/>
              </a:defRPr>
            </a:lvl1pPr>
          </a:lstStyle>
          <a:p>
            <a:pPr>
              <a:defRPr/>
            </a:pPr>
            <a:r>
              <a:rPr kumimoji="0" lang="en-U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"/>
              </a:rPr>
              <a:t>Today’s </a:t>
            </a:r>
            <a:r>
              <a:rPr lang="en-US">
                <a:solidFill>
                  <a:prstClr val="white"/>
                </a:solidFill>
                <a:latin typeface="Playfair Display"/>
              </a:rPr>
              <a:t>Moderator &amp; Speaker</a:t>
            </a:r>
            <a:endParaRPr kumimoji="0" lang="en-U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layfair Display" pitchFamily="2" charset="77"/>
              <a:ea typeface="+mj-ea"/>
              <a:cs typeface="+mj-cs"/>
            </a:endParaRPr>
          </a:p>
        </p:txBody>
      </p:sp>
      <p:sp>
        <p:nvSpPr>
          <p:cNvPr id="28" name="Slide Number Placeholder 1">
            <a:extLst>
              <a:ext uri="{FF2B5EF4-FFF2-40B4-BE49-F238E27FC236}">
                <a16:creationId xmlns:a16="http://schemas.microsoft.com/office/drawing/2014/main" id="{1714D1CA-15BA-25EA-78CB-C290A806CF26}"/>
              </a:ext>
            </a:extLst>
          </p:cNvPr>
          <p:cNvSpPr txBox="1">
            <a:spLocks/>
          </p:cNvSpPr>
          <p:nvPr/>
        </p:nvSpPr>
        <p:spPr>
          <a:xfrm>
            <a:off x="9194689" y="635341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B1B6C-2282-F64C-9E3F-FEF2E053210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</a:endParaRPr>
          </a:p>
        </p:txBody>
      </p:sp>
      <p:pic>
        <p:nvPicPr>
          <p:cNvPr id="12" name="Picture 11" descr="A white letter on a black background&#10;&#10;AI-generated content may be incorrect.">
            <a:extLst>
              <a:ext uri="{FF2B5EF4-FFF2-40B4-BE49-F238E27FC236}">
                <a16:creationId xmlns:a16="http://schemas.microsoft.com/office/drawing/2014/main" id="{99764FAF-9E76-B5DE-4C47-BD847F20583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583222" y="6442633"/>
            <a:ext cx="1627934" cy="173736"/>
          </a:xfrm>
          <a:prstGeom prst="rect">
            <a:avLst/>
          </a:prstGeom>
        </p:spPr>
      </p:pic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D723DE4-5B7D-96FD-9604-C21A3FE8D41B}"/>
              </a:ext>
            </a:extLst>
          </p:cNvPr>
          <p:cNvCxnSpPr>
            <a:cxnSpLocks/>
          </p:cNvCxnSpPr>
          <p:nvPr/>
        </p:nvCxnSpPr>
        <p:spPr>
          <a:xfrm>
            <a:off x="2265748" y="6394354"/>
            <a:ext cx="0" cy="270295"/>
          </a:xfrm>
          <a:prstGeom prst="line">
            <a:avLst/>
          </a:prstGeom>
          <a:ln w="952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12B42136-E4A3-6F5B-6977-0BB57AD92583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4" y="6396614"/>
            <a:ext cx="1609392" cy="246888"/>
          </a:xfrm>
          <a:prstGeom prst="rect">
            <a:avLst/>
          </a:prstGeom>
        </p:spPr>
      </p:pic>
      <p:sp>
        <p:nvSpPr>
          <p:cNvPr id="21" name="Title 1">
            <a:extLst>
              <a:ext uri="{FF2B5EF4-FFF2-40B4-BE49-F238E27FC236}">
                <a16:creationId xmlns:a16="http://schemas.microsoft.com/office/drawing/2014/main" id="{EF2034C0-EB13-2D4A-98FF-6C3CE9EB5E90}"/>
              </a:ext>
            </a:extLst>
          </p:cNvPr>
          <p:cNvSpPr txBox="1">
            <a:spLocks/>
          </p:cNvSpPr>
          <p:nvPr/>
        </p:nvSpPr>
        <p:spPr>
          <a:xfrm>
            <a:off x="721243" y="3377928"/>
            <a:ext cx="5320664" cy="22084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233E4F"/>
                </a:solidFill>
                <a:latin typeface="Playfair Display Medium" pitchFamily="2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400" dirty="0">
                <a:solidFill>
                  <a:schemeClr val="bg1"/>
                </a:solidFill>
                <a:latin typeface="Playfair Display"/>
              </a:rPr>
              <a:t>Moderator:</a:t>
            </a:r>
            <a:br>
              <a:rPr lang="en-US" sz="2400" dirty="0">
                <a:solidFill>
                  <a:schemeClr val="bg1"/>
                </a:solidFill>
                <a:latin typeface="Playfair Display"/>
              </a:rPr>
            </a:br>
            <a:r>
              <a:rPr lang="en-US" sz="1600" dirty="0">
                <a:solidFill>
                  <a:schemeClr val="bg1"/>
                </a:solidFill>
                <a:latin typeface="Playfair Display"/>
              </a:rPr>
              <a:t> </a:t>
            </a:r>
            <a:br>
              <a:rPr lang="en-US" sz="2400" dirty="0">
                <a:solidFill>
                  <a:srgbClr val="83C786"/>
                </a:solidFill>
                <a:latin typeface="Playfair Display"/>
              </a:rPr>
            </a:br>
            <a:r>
              <a:rPr lang="en-US" sz="2400" dirty="0">
                <a:solidFill>
                  <a:srgbClr val="83C786"/>
                </a:solidFill>
                <a:latin typeface="Playfair Display"/>
              </a:rPr>
              <a:t>Stuart </a:t>
            </a:r>
            <a:r>
              <a:rPr lang="en-US" sz="2400" dirty="0" err="1">
                <a:solidFill>
                  <a:srgbClr val="83C786"/>
                </a:solidFill>
                <a:latin typeface="Playfair Display"/>
              </a:rPr>
              <a:t>Buttlaire</a:t>
            </a:r>
            <a:r>
              <a:rPr lang="en-US" sz="2400" dirty="0">
                <a:solidFill>
                  <a:srgbClr val="83C786"/>
                </a:solidFill>
                <a:latin typeface="Playfair Display"/>
              </a:rPr>
              <a:t>, Ph.D.</a:t>
            </a:r>
            <a:endParaRPr kumimoji="0" lang="en-US" sz="2400" b="0" i="0" u="none" strike="noStrike" kern="1200" cap="none" spc="0" normalizeH="0" baseline="0" noProof="0" dirty="0" err="1">
              <a:ln>
                <a:noFill/>
              </a:ln>
              <a:solidFill>
                <a:srgbClr val="83C786"/>
              </a:solidFill>
              <a:effectLst/>
              <a:uLnTx/>
              <a:uFillTx/>
              <a:latin typeface="Playfair Display" pitchFamily="2" charset="77"/>
              <a:ea typeface="+mj-ea"/>
              <a:cs typeface="+mj-cs"/>
            </a:endParaRPr>
          </a:p>
          <a:p>
            <a:pPr algn="ctr">
              <a:defRPr/>
            </a:pPr>
            <a:br>
              <a:rPr lang="en-US" sz="1800" dirty="0">
                <a:latin typeface="Playfair Display"/>
              </a:rPr>
            </a:br>
            <a:r>
              <a:rPr lang="en-US" sz="1800">
                <a:solidFill>
                  <a:prstClr val="white"/>
                </a:solidFill>
                <a:latin typeface="Raleway"/>
                <a:cs typeface="Arial"/>
              </a:rPr>
              <a:t>Vice President Of Clinical</a:t>
            </a:r>
            <a:endParaRPr lang="en-US">
              <a:solidFill>
                <a:prstClr val="white"/>
              </a:solidFill>
              <a:latin typeface="Raleway"/>
            </a:endParaRPr>
          </a:p>
          <a:p>
            <a:pPr algn="ctr">
              <a:defRPr/>
            </a:pPr>
            <a:r>
              <a:rPr lang="en-US" sz="1800" dirty="0">
                <a:solidFill>
                  <a:prstClr val="white"/>
                </a:solidFill>
                <a:latin typeface="Raleway"/>
                <a:cs typeface="Arial"/>
              </a:rPr>
              <a:t>Excellence &amp; </a:t>
            </a:r>
            <a:r>
              <a:rPr lang="en-US" sz="1800">
                <a:solidFill>
                  <a:prstClr val="white"/>
                </a:solidFill>
                <a:latin typeface="Raleway"/>
                <a:cs typeface="Arial"/>
              </a:rPr>
              <a:t>Leadership, </a:t>
            </a:r>
            <a:r>
              <a:rPr lang="en-US" sz="1800" i="1" dirty="0">
                <a:solidFill>
                  <a:prstClr val="white"/>
                </a:solidFill>
                <a:latin typeface="Raleway"/>
                <a:cs typeface="Arial"/>
              </a:rPr>
              <a:t>OPEN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</a:rPr>
              <a:t> MINDS</a:t>
            </a:r>
            <a:endParaRPr lang="en-US" b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</a:endParaRPr>
          </a:p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 Medium" pitchFamily="2" charset="77"/>
              <a:ea typeface="+mj-ea"/>
              <a:cs typeface="+mj-cs"/>
            </a:endParaRPr>
          </a:p>
        </p:txBody>
      </p:sp>
      <p:sp>
        <p:nvSpPr>
          <p:cNvPr id="3" name="Rectangle: Rounded Corners 7">
            <a:extLst>
              <a:ext uri="{FF2B5EF4-FFF2-40B4-BE49-F238E27FC236}">
                <a16:creationId xmlns:a16="http://schemas.microsoft.com/office/drawing/2014/main" id="{39FF4011-DA8F-1A8B-5256-097DDA70B35E}"/>
              </a:ext>
            </a:extLst>
          </p:cNvPr>
          <p:cNvSpPr/>
          <p:nvPr/>
        </p:nvSpPr>
        <p:spPr>
          <a:xfrm>
            <a:off x="6186379" y="2054073"/>
            <a:ext cx="5284380" cy="3713871"/>
          </a:xfrm>
          <a:prstGeom prst="round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B369B1D-991C-180A-A439-FC117FD0E7A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7913676" y="1328756"/>
            <a:ext cx="1829783" cy="1829783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882B8C27-7ACC-2392-BC6F-87A87A6159D2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029" b="1029"/>
          <a:stretch/>
        </p:blipFill>
        <p:spPr>
          <a:xfrm>
            <a:off x="2361017" y="1282987"/>
            <a:ext cx="1914224" cy="1874816"/>
          </a:xfrm>
          <a:prstGeom prst="ellipse">
            <a:avLst/>
          </a:prstGeom>
          <a:ln w="28575">
            <a:solidFill>
              <a:schemeClr val="bg1"/>
            </a:solidFill>
          </a:ln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4533C04D-EC34-FEAE-5008-F4FE62E16B04}"/>
              </a:ext>
            </a:extLst>
          </p:cNvPr>
          <p:cNvSpPr txBox="1">
            <a:spLocks/>
          </p:cNvSpPr>
          <p:nvPr/>
        </p:nvSpPr>
        <p:spPr>
          <a:xfrm>
            <a:off x="6186623" y="3479528"/>
            <a:ext cx="5327921" cy="20052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rgbClr val="233E4F"/>
                </a:solidFill>
                <a:latin typeface="Playfair Display Medium" pitchFamily="2" charset="0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en-US" sz="2400">
                <a:solidFill>
                  <a:schemeClr val="bg1"/>
                </a:solidFill>
                <a:latin typeface="Playfair Display"/>
              </a:rPr>
              <a:t>Speaker:</a:t>
            </a:r>
            <a:br>
              <a:rPr lang="en-US" sz="2400" dirty="0">
                <a:solidFill>
                  <a:schemeClr val="bg1"/>
                </a:solidFill>
                <a:latin typeface="Playfair Display"/>
              </a:rPr>
            </a:br>
            <a:endParaRPr lang="en-US" sz="1600"/>
          </a:p>
          <a:p>
            <a:pPr algn="ctr">
              <a:defRPr/>
            </a:pPr>
            <a:r>
              <a:rPr lang="en-US" sz="2400">
                <a:solidFill>
                  <a:srgbClr val="83C786"/>
                </a:solidFill>
                <a:latin typeface="Playfair Display"/>
              </a:rPr>
              <a:t>Lee Peterson</a:t>
            </a:r>
            <a:endParaRPr lang="en-US"/>
          </a:p>
          <a:p>
            <a:pPr algn="ctr">
              <a:defRPr/>
            </a:pPr>
            <a:br>
              <a:rPr lang="en-US" sz="1800" dirty="0">
                <a:latin typeface="Playfair Display"/>
              </a:rPr>
            </a:br>
            <a:r>
              <a:rPr lang="en-US" sz="1800" dirty="0">
                <a:solidFill>
                  <a:prstClr val="white"/>
                </a:solidFill>
                <a:latin typeface="Raleway"/>
                <a:cs typeface="Arial"/>
              </a:rPr>
              <a:t>Executive Director of Revenue Cycle and Payer Relations, </a:t>
            </a:r>
            <a:r>
              <a:rPr lang="en-US" sz="1800" i="1">
                <a:solidFill>
                  <a:prstClr val="white"/>
                </a:solidFill>
                <a:latin typeface="Raleway"/>
              </a:rPr>
              <a:t>Caron Treatment Centers</a:t>
            </a:r>
            <a:endParaRPr lang="en-US" sz="1800">
              <a:solidFill>
                <a:prstClr val="white"/>
              </a:solidFill>
              <a:latin typeface="Raleway"/>
            </a:endParaRPr>
          </a:p>
          <a:p>
            <a:pPr algn="ctr">
              <a:defRPr/>
            </a:pPr>
            <a:endParaRPr lang="en-US" sz="1800" b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Raleway Medium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8549171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2DF3111-C52C-DA7C-CB86-0F5153615F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8C8F3-19F6-A56D-7216-8A275B67F7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Five-Year Outlook</a:t>
            </a:r>
            <a:endParaRPr lang="en-US"/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C739BE44-0B72-8D29-79FA-B412D340628E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20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EFC66F57-E126-8421-57A6-D60F9F017A1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578882"/>
            <a:ext cx="10515600" cy="3701116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spcBef>
                <a:spcPts val="750"/>
              </a:spcBef>
            </a:pP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More emphasis on outcomes, accountability, and total cost of care.</a:t>
            </a:r>
            <a:b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</a:br>
            <a:endParaRPr lang="en-US" sz="2000" dirty="0">
              <a:solidFill>
                <a:schemeClr val="bg1"/>
              </a:solidFill>
              <a:latin typeface="Raleway"/>
              <a:ea typeface="Verdana"/>
              <a:cs typeface="+mn-lt"/>
            </a:endParaRPr>
          </a:p>
          <a:p>
            <a:pPr>
              <a:spcBef>
                <a:spcPts val="750"/>
              </a:spcBef>
            </a:pP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Greater use of alternative payment models — pay-for-performance, bundled payments, and shared savings.</a:t>
            </a:r>
            <a:b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</a:br>
            <a:endParaRPr lang="en-US" sz="2000" dirty="0">
              <a:solidFill>
                <a:schemeClr val="bg1"/>
              </a:solidFill>
              <a:latin typeface="Raleway"/>
              <a:ea typeface="Verdana"/>
              <a:cs typeface="+mn-lt"/>
            </a:endParaRPr>
          </a:p>
          <a:p>
            <a:pPr>
              <a:spcBef>
                <a:spcPts val="750"/>
              </a:spcBef>
            </a:pP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More payer scrutiny of longitudinal engagement, care transitions, and post-acute outcomes.</a:t>
            </a:r>
            <a:b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</a:br>
            <a:endParaRPr lang="en-US" sz="2000">
              <a:solidFill>
                <a:schemeClr val="bg1"/>
              </a:solidFill>
              <a:latin typeface="Raleway"/>
              <a:ea typeface="Verdana"/>
              <a:cs typeface="Calibri" panose="020F0502020204030204"/>
            </a:endParaRPr>
          </a:p>
          <a:p>
            <a:pPr>
              <a:spcBef>
                <a:spcPts val="750"/>
              </a:spcBef>
            </a:pP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Higher expectation that SUD providers integrate with primary care, mental health, medication treatment, and recovery support.</a:t>
            </a:r>
            <a:b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</a:br>
            <a:endParaRPr lang="en-US" sz="2000">
              <a:solidFill>
                <a:schemeClr val="bg1"/>
              </a:solidFill>
              <a:latin typeface="Raleway"/>
              <a:ea typeface="Verdana"/>
              <a:cs typeface="Calibri"/>
            </a:endParaRPr>
          </a:p>
          <a:p>
            <a:pPr>
              <a:spcBef>
                <a:spcPts val="750"/>
              </a:spcBef>
            </a:pP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Growing importance of data infrastructure, analytics, and patient-reported outcomes.</a:t>
            </a:r>
            <a:endParaRPr lang="en-US" sz="2000">
              <a:solidFill>
                <a:schemeClr val="bg1"/>
              </a:solidFill>
              <a:latin typeface="Raleway"/>
              <a:ea typeface="Verdana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F94EBBD6-0883-EDC0-B0DD-181DBE172463}"/>
              </a:ext>
            </a:extLst>
          </p:cNvPr>
          <p:cNvSpPr/>
          <p:nvPr/>
        </p:nvSpPr>
        <p:spPr>
          <a:xfrm>
            <a:off x="10125423" y="547275"/>
            <a:ext cx="1410303" cy="1485404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5" name="Graphic 14" descr="Bullseye outline">
            <a:extLst>
              <a:ext uri="{FF2B5EF4-FFF2-40B4-BE49-F238E27FC236}">
                <a16:creationId xmlns:a16="http://schemas.microsoft.com/office/drawing/2014/main" id="{1965CBFC-AB60-6604-6318-4FB10FDF6E92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55943" y="758372"/>
            <a:ext cx="1001485" cy="106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160709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427ED-C68B-81E9-64D1-FD91B3556B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779D7D-28B9-06B8-20A9-124ABA504B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Capabilities To Build Now: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317ACE-1E6D-0C79-E4B4-F7D5AAD87F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431"/>
            <a:ext cx="10515600" cy="3701116"/>
          </a:xfrm>
        </p:spPr>
        <p:txBody>
          <a:bodyPr vert="horz" lIns="91440" tIns="45720" rIns="91440" bIns="45720" rtlCol="0" anchor="t">
            <a:noAutofit/>
          </a:bodyPr>
          <a:lstStyle/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Outcomes infrastructure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consistent data capture, reporting,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and analysis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.</a:t>
            </a:r>
            <a:endParaRPr lang="en-US"/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Payer strategy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clear segmentation of payer relationships and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partnership opportunities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.</a:t>
            </a:r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Care coordination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stronger transitions, warm handoffs, follow-up,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and recovery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 support.</a:t>
            </a:r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Clinical standardization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defined pathways that still allow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individualized care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.</a:t>
            </a:r>
            <a:endParaRPr lang="en-US" sz="2000" dirty="0">
              <a:solidFill>
                <a:schemeClr val="bg1"/>
              </a:solidFill>
              <a:latin typeface="Raleway"/>
              <a:ea typeface="Verdana"/>
              <a:cs typeface="Calibri" panose="020F0502020204030204"/>
            </a:endParaRPr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Financial modeling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evaluate case rates, bundles, downside risk,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and shared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 savings.</a:t>
            </a:r>
            <a:endParaRPr lang="en-US" sz="2000">
              <a:solidFill>
                <a:schemeClr val="bg1"/>
              </a:solidFill>
              <a:latin typeface="Raleway"/>
              <a:ea typeface="Verdana"/>
              <a:cs typeface="Calibri"/>
            </a:endParaRPr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Operational governance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cross-functional collaboration across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clinical, finance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, revenue cycle, admissions, outcomes, and contracting.</a:t>
            </a:r>
            <a:endParaRPr lang="en-US" sz="2000" dirty="0">
              <a:solidFill>
                <a:schemeClr val="bg1"/>
              </a:solidFill>
              <a:latin typeface="Raleway"/>
              <a:ea typeface="Verdana"/>
              <a:cs typeface="Calibri" panose="020F0502020204030204"/>
            </a:endParaRPr>
          </a:p>
          <a:p>
            <a:pPr marL="457200" indent="-457200">
              <a:spcBef>
                <a:spcPts val="750"/>
              </a:spcBef>
              <a:buAutoNum type="arabicPeriod"/>
            </a:pPr>
            <a:r>
              <a:rPr lang="en-US" sz="2000" b="1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Storytelling with evidence — 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translate Caron’s clinical model and </a:t>
            </a:r>
            <a:r>
              <a:rPr lang="en-US" sz="200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mission into</a:t>
            </a:r>
            <a:r>
              <a:rPr lang="en-US" sz="2000" dirty="0">
                <a:solidFill>
                  <a:schemeClr val="bg1"/>
                </a:solidFill>
                <a:latin typeface="Raleway"/>
                <a:ea typeface="Verdana"/>
                <a:cs typeface="+mn-lt"/>
              </a:rPr>
              <a:t> payer-relevant value.</a:t>
            </a:r>
            <a:endParaRPr lang="en-US" sz="2000" dirty="0">
              <a:solidFill>
                <a:schemeClr val="bg1"/>
              </a:solidFill>
              <a:latin typeface="Raleway"/>
              <a:ea typeface="Verdana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0255BC89-8EBD-EB44-4E56-FC0A989C99A7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21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92AD293-63C8-893B-00CD-1D229A7A4FFC}"/>
              </a:ext>
            </a:extLst>
          </p:cNvPr>
          <p:cNvSpPr/>
          <p:nvPr/>
        </p:nvSpPr>
        <p:spPr>
          <a:xfrm>
            <a:off x="10125423" y="547275"/>
            <a:ext cx="1410303" cy="1485404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Graphic 7" descr="Clipboard Checked outline">
            <a:extLst>
              <a:ext uri="{FF2B5EF4-FFF2-40B4-BE49-F238E27FC236}">
                <a16:creationId xmlns:a16="http://schemas.microsoft.com/office/drawing/2014/main" id="{3A8BE36F-C650-9184-5903-8E5548A0493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0270323" y="693440"/>
            <a:ext cx="1098731" cy="1098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844070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9E3270D-4399-9BB3-B048-B4D42C9B33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434C5C-2BEE-126B-FB39-23F3E38EC1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783132"/>
            <a:ext cx="10515600" cy="1291735"/>
          </a:xfrm>
        </p:spPr>
        <p:txBody>
          <a:bodyPr vert="horz" lIns="91440" tIns="45720" rIns="91440" bIns="45720" rtlCol="0" anchor="t">
            <a:noAutofit/>
          </a:bodyPr>
          <a:lstStyle/>
          <a:p>
            <a:pPr algn="ctr">
              <a:buNone/>
            </a:pPr>
            <a:r>
              <a:rPr lang="en-US" sz="4000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"Don't strive to become a network provider. Strive to become a network </a:t>
            </a:r>
            <a:r>
              <a:rPr lang="en-US" sz="4000" i="1" u="sng">
                <a:solidFill>
                  <a:srgbClr val="83C786"/>
                </a:solidFill>
                <a:latin typeface="Playfair Display"/>
                <a:ea typeface="+mn-lt"/>
                <a:cs typeface="+mn-lt"/>
              </a:rPr>
              <a:t>partner</a:t>
            </a:r>
            <a:r>
              <a:rPr lang="en-US" sz="4000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.”</a:t>
            </a:r>
            <a:endParaRPr lang="en-US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B89D047-D3CE-3041-2171-E4C2D02040E8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22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67385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417697-744D-19AF-77A0-C138A9BC323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9EC134-8AE2-1B98-17C7-045DB243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581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From Network Provider to Network Partner </a:t>
            </a:r>
            <a:endParaRPr lang="en-US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4D33CAEF-F492-BCC0-C357-E159E6FAFE30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23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4625B999-A1F9-418F-910E-9B2B4DB5AE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7289"/>
            <a:ext cx="10515600" cy="3701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A5D5AD"/>
                </a:solidFill>
                <a:latin typeface="Raleway"/>
                <a:ea typeface="+mn-lt"/>
                <a:cs typeface="+mn-lt"/>
              </a:rPr>
              <a:t>The strongest provider-payer relationships are built on:</a:t>
            </a:r>
            <a:endParaRPr lang="en-US" b="1">
              <a:solidFill>
                <a:srgbClr val="A5D5AD"/>
              </a:solidFill>
              <a:latin typeface="Raleway"/>
            </a:endParaRPr>
          </a:p>
        </p:txBody>
      </p:sp>
      <p:graphicFrame>
        <p:nvGraphicFramePr>
          <p:cNvPr id="16" name="Diagram 15">
            <a:extLst>
              <a:ext uri="{FF2B5EF4-FFF2-40B4-BE49-F238E27FC236}">
                <a16:creationId xmlns:a16="http://schemas.microsoft.com/office/drawing/2014/main" id="{EA264018-4123-56DA-6AC4-8F9317ECEC1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68868631"/>
              </p:ext>
            </p:extLst>
          </p:nvPr>
        </p:nvGraphicFramePr>
        <p:xfrm>
          <a:off x="3526971" y="1585686"/>
          <a:ext cx="4753429" cy="43687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868586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764D44-BE5D-1CAE-50D7-A8F36D2C62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D532F8-77E8-15AD-74DD-8CC426C145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The Future of Provider-Payer Collaboration </a:t>
            </a:r>
            <a:endParaRPr lang="en-US">
              <a:solidFill>
                <a:schemeClr val="bg1"/>
              </a:solidFill>
              <a:latin typeface="Playfair Display"/>
              <a:ea typeface="+mj-lt"/>
              <a:cs typeface="+mj-lt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E051D818-8D1C-411A-A68E-26E8B659439B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24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D963C339-EFFF-A7AF-B421-A3F94B3EFD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1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>
              <a:buNone/>
            </a:pPr>
            <a:r>
              <a:rPr lang="en-US" sz="2400" b="1">
                <a:solidFill>
                  <a:srgbClr val="A5D5AD"/>
                </a:solidFill>
                <a:latin typeface="Raleway"/>
                <a:ea typeface="+mn-lt"/>
                <a:cs typeface="+mn-lt"/>
              </a:rPr>
              <a:t>The future of SUD collaboration will not be defined by contracting alone. It will be </a:t>
            </a:r>
            <a:r>
              <a:rPr lang="en-US" sz="2400" b="1" dirty="0">
                <a:solidFill>
                  <a:srgbClr val="A5D5AD"/>
                </a:solidFill>
                <a:latin typeface="Raleway"/>
                <a:ea typeface="+mn-lt"/>
                <a:cs typeface="+mn-lt"/>
              </a:rPr>
              <a:t>defined by whether providers and payers can: </a:t>
            </a:r>
            <a:endParaRPr lang="en-US" b="1">
              <a:solidFill>
                <a:srgbClr val="A5D5AD"/>
              </a:solidFill>
              <a:latin typeface="Raleway"/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Align around the patient journey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Measure what matters</a:t>
            </a:r>
            <a:endParaRPr lang="en-US">
              <a:solidFill>
                <a:schemeClr val="bg1"/>
              </a:solidFill>
              <a:latin typeface="Raleway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Share accountability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Build payment models that support sustained recovery — not isolated episodes of care</a:t>
            </a:r>
            <a:endParaRPr lang="en-US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374390429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033CEA0-BE7D-B41B-32F6-4DEBAC8B10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74430D1-2D31-A259-C3B6-BC126E5625B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678664"/>
            <a:ext cx="10515600" cy="15006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ctr">
              <a:buNone/>
            </a:pPr>
            <a:r>
              <a:rPr lang="en-US" sz="4000">
                <a:solidFill>
                  <a:schemeClr val="bg1"/>
                </a:solidFill>
                <a:latin typeface="Playfair Display" pitchFamily="2" charset="77"/>
              </a:rPr>
              <a:t>Strategic Discussion With</a:t>
            </a:r>
          </a:p>
          <a:p>
            <a:pPr marL="0" indent="0" algn="ctr">
              <a:buNone/>
            </a:pPr>
            <a:r>
              <a:rPr lang="en-US" sz="4000" i="1" dirty="0">
                <a:solidFill>
                  <a:schemeClr val="bg1"/>
                </a:solidFill>
                <a:latin typeface="Playfair Display"/>
              </a:rPr>
              <a:t>Stuart </a:t>
            </a:r>
            <a:r>
              <a:rPr lang="en-US" sz="4000" i="1" dirty="0" err="1">
                <a:solidFill>
                  <a:schemeClr val="bg1"/>
                </a:solidFill>
                <a:latin typeface="Playfair Display"/>
              </a:rPr>
              <a:t>Buttlaire</a:t>
            </a:r>
            <a:r>
              <a:rPr lang="en-US" sz="4000" i="1" dirty="0">
                <a:solidFill>
                  <a:schemeClr val="bg1"/>
                </a:solidFill>
                <a:latin typeface="Playfair Display"/>
              </a:rPr>
              <a:t>, </a:t>
            </a:r>
            <a:r>
              <a:rPr lang="en-US" sz="4000" i="1" dirty="0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Ph.D.</a:t>
            </a: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275C599C-65E9-C768-A966-88461092F17E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25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441577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0B7FBB-44C3-C13F-442D-70BC18A09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79632FE1-BD3B-6336-F154-69C9AFC01852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26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4740143-95AB-C1F4-8E33-1A19591DBB0A}"/>
              </a:ext>
            </a:extLst>
          </p:cNvPr>
          <p:cNvSpPr/>
          <p:nvPr/>
        </p:nvSpPr>
        <p:spPr>
          <a:xfrm>
            <a:off x="798426" y="1973364"/>
            <a:ext cx="3084394" cy="2615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AE30148-1FE9-385F-9FB3-BA9D1B7FC79B}"/>
              </a:ext>
            </a:extLst>
          </p:cNvPr>
          <p:cNvSpPr/>
          <p:nvPr/>
        </p:nvSpPr>
        <p:spPr>
          <a:xfrm>
            <a:off x="2930322" y="1973365"/>
            <a:ext cx="8508043" cy="2615436"/>
          </a:xfrm>
          <a:prstGeom prst="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0179A7-3303-BC46-8E34-7D1CB74D191C}"/>
              </a:ext>
            </a:extLst>
          </p:cNvPr>
          <p:cNvSpPr txBox="1"/>
          <p:nvPr/>
        </p:nvSpPr>
        <p:spPr>
          <a:xfrm>
            <a:off x="3189998" y="2309774"/>
            <a:ext cx="8109641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One of the themes throughout your presentation was moving beyond a transactional relationship with payers toward a true strategic partnership.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endParaRPr lang="en-US" sz="2000" dirty="0">
              <a:solidFill>
                <a:schemeClr val="bg1"/>
              </a:solidFill>
              <a:latin typeface="Raleway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From your experience, what do organizations most often get wrong when they first begin trying to strengthen those relationships?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0E309C8B-FEF7-DAD9-636F-8BC6122FC2E5}"/>
              </a:ext>
            </a:extLst>
          </p:cNvPr>
          <p:cNvSpPr/>
          <p:nvPr/>
        </p:nvSpPr>
        <p:spPr>
          <a:xfrm>
            <a:off x="1278965" y="2651848"/>
            <a:ext cx="1178076" cy="1224148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Graphic 12" descr="Route (Two Pins With A Path) with solid fill">
            <a:extLst>
              <a:ext uri="{FF2B5EF4-FFF2-40B4-BE49-F238E27FC236}">
                <a16:creationId xmlns:a16="http://schemas.microsoft.com/office/drawing/2014/main" id="{7B51EEF4-556C-49F1-2431-1F71FBF82FF1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36914" y="2804885"/>
            <a:ext cx="870858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74889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DC8B4DF-2947-EAF9-1D15-C4BAAAE31F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8DE921F8-F0F2-20CF-9AEB-D9B871F40C97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27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6BC55A4-11B7-E88E-BCE3-D99F725E12A7}"/>
              </a:ext>
            </a:extLst>
          </p:cNvPr>
          <p:cNvSpPr/>
          <p:nvPr/>
        </p:nvSpPr>
        <p:spPr>
          <a:xfrm>
            <a:off x="798426" y="1973364"/>
            <a:ext cx="3084394" cy="2615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27C4C91F-19D1-0F7B-444A-2AA82C25BDCB}"/>
              </a:ext>
            </a:extLst>
          </p:cNvPr>
          <p:cNvSpPr/>
          <p:nvPr/>
        </p:nvSpPr>
        <p:spPr>
          <a:xfrm>
            <a:off x="2930322" y="1973365"/>
            <a:ext cx="8508043" cy="2615436"/>
          </a:xfrm>
          <a:prstGeom prst="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4C19B04-92EB-2AE4-E5B4-5F00B58ED2FF}"/>
              </a:ext>
            </a:extLst>
          </p:cNvPr>
          <p:cNvSpPr txBox="1"/>
          <p:nvPr/>
        </p:nvSpPr>
        <p:spPr>
          <a:xfrm>
            <a:off x="3141618" y="2163422"/>
            <a:ext cx="8085450" cy="224676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 dirty="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One point I thought was particularly important was that providers and payers often share the same ultimate goals, but define success differently.</a:t>
            </a:r>
            <a:endParaRPr lang="en-US" dirty="0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endParaRPr lang="en-US" sz="2000" dirty="0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Was there a point during Caron's journey when that began to shift? What helped move the conversation from negotiating contracts to aligning around outcomes and value?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02A34704-EC77-66BD-0517-701489E90FE9}"/>
              </a:ext>
            </a:extLst>
          </p:cNvPr>
          <p:cNvSpPr/>
          <p:nvPr/>
        </p:nvSpPr>
        <p:spPr>
          <a:xfrm>
            <a:off x="1307994" y="2702647"/>
            <a:ext cx="1112761" cy="1115290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Circles with arrows outline">
            <a:extLst>
              <a:ext uri="{FF2B5EF4-FFF2-40B4-BE49-F238E27FC236}">
                <a16:creationId xmlns:a16="http://schemas.microsoft.com/office/drawing/2014/main" id="{2442483B-6634-BCD9-FEB1-111CD4FEE86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1380504" y="2776422"/>
            <a:ext cx="967740" cy="9677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43525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528039C-67C6-D4BD-473F-599C6389BC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1FA0453A-ADB6-0DDD-9220-233C138DD4F7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28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537FC64-4609-830B-630D-46BE03B5E115}"/>
              </a:ext>
            </a:extLst>
          </p:cNvPr>
          <p:cNvSpPr/>
          <p:nvPr/>
        </p:nvSpPr>
        <p:spPr>
          <a:xfrm>
            <a:off x="798426" y="1973364"/>
            <a:ext cx="3084394" cy="2615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C6DA33B-7C47-EAFB-0D04-0588AAE1DFA7}"/>
              </a:ext>
            </a:extLst>
          </p:cNvPr>
          <p:cNvSpPr/>
          <p:nvPr/>
        </p:nvSpPr>
        <p:spPr>
          <a:xfrm>
            <a:off x="2930322" y="1973365"/>
            <a:ext cx="8508043" cy="2615436"/>
          </a:xfrm>
          <a:prstGeom prst="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D2A5C2D-F96A-A624-20F2-6F97EBCAD024}"/>
              </a:ext>
            </a:extLst>
          </p:cNvPr>
          <p:cNvSpPr txBox="1"/>
          <p:nvPr/>
        </p:nvSpPr>
        <p:spPr>
          <a:xfrm>
            <a:off x="3165808" y="2311586"/>
            <a:ext cx="8037069" cy="1938992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Many of the executives joining us today are probably wondering where to begin.</a:t>
            </a:r>
            <a:endParaRPr lang="en-US">
              <a:solidFill>
                <a:schemeClr val="bg1"/>
              </a:solidFill>
              <a:latin typeface="Raleway"/>
            </a:endParaRPr>
          </a:p>
          <a:p>
            <a:endParaRPr lang="en-US" sz="2000" dirty="0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If you were advising the CEO of a behavioral health organization, what's one practical step they could take over the next 90 days to begin building a stronger partnership with their health plans?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8DD1209-EE69-9100-E192-6E3333DF8C34}"/>
              </a:ext>
            </a:extLst>
          </p:cNvPr>
          <p:cNvSpPr/>
          <p:nvPr/>
        </p:nvSpPr>
        <p:spPr>
          <a:xfrm>
            <a:off x="1278965" y="2651848"/>
            <a:ext cx="1178076" cy="1224148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Classroom outline">
            <a:extLst>
              <a:ext uri="{FF2B5EF4-FFF2-40B4-BE49-F238E27FC236}">
                <a16:creationId xmlns:a16="http://schemas.microsoft.com/office/drawing/2014/main" id="{5424865D-A365-08EF-E06E-538AB1708A9B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5143" y="28193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735228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233FC2-F5F0-293F-F62B-EE001871E5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E05A7342-C08C-B9B3-458A-A98866E2756B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29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8C3A4B5-3125-7E8B-7D17-28CBB584C22F}"/>
              </a:ext>
            </a:extLst>
          </p:cNvPr>
          <p:cNvSpPr/>
          <p:nvPr/>
        </p:nvSpPr>
        <p:spPr>
          <a:xfrm>
            <a:off x="798426" y="1973364"/>
            <a:ext cx="3084394" cy="26154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DAF0766-9474-CC02-3317-880FA80406A8}"/>
              </a:ext>
            </a:extLst>
          </p:cNvPr>
          <p:cNvSpPr/>
          <p:nvPr/>
        </p:nvSpPr>
        <p:spPr>
          <a:xfrm>
            <a:off x="2930322" y="1973365"/>
            <a:ext cx="8508043" cy="2615436"/>
          </a:xfrm>
          <a:prstGeom prst="rect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C91FA0-C86D-C044-9063-0EFD9DDDA27F}"/>
              </a:ext>
            </a:extLst>
          </p:cNvPr>
          <p:cNvSpPr txBox="1"/>
          <p:nvPr/>
        </p:nvSpPr>
        <p:spPr>
          <a:xfrm>
            <a:off x="3165808" y="2620015"/>
            <a:ext cx="8037069" cy="1323439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Looking ahead, how do you see provider-payer relationships evolving over the next three to five years? What capabilities do you believe provider organizations should be building now to be successful in that future?</a:t>
            </a:r>
            <a:endParaRPr lang="en-US">
              <a:solidFill>
                <a:schemeClr val="bg1"/>
              </a:solidFill>
              <a:latin typeface="Raleway"/>
              <a:ea typeface="+mn-lt"/>
              <a:cs typeface="+mn-lt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C784D5C-F568-52E9-9C34-1FEEC4D25E53}"/>
              </a:ext>
            </a:extLst>
          </p:cNvPr>
          <p:cNvSpPr/>
          <p:nvPr/>
        </p:nvSpPr>
        <p:spPr>
          <a:xfrm>
            <a:off x="1278965" y="2651848"/>
            <a:ext cx="1178076" cy="1224148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Graphic 9" descr="Classroom outline">
            <a:extLst>
              <a:ext uri="{FF2B5EF4-FFF2-40B4-BE49-F238E27FC236}">
                <a16:creationId xmlns:a16="http://schemas.microsoft.com/office/drawing/2014/main" id="{A1E9CCC9-4E2C-8288-7217-B9DE6D50242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15143" y="2819399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8011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5E91AB-2E85-EB51-3096-7907C8859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C38898C7-AD06-A345-5B4D-D57F5B2B73E2}"/>
              </a:ext>
            </a:extLst>
          </p:cNvPr>
          <p:cNvSpPr txBox="1"/>
          <p:nvPr/>
        </p:nvSpPr>
        <p:spPr>
          <a:xfrm>
            <a:off x="1316814" y="2266245"/>
            <a:ext cx="10136663" cy="317009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342900" indent="-342900">
              <a:buFont typeface="Wingdings"/>
              <a:buChar char="Ø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Why </a:t>
            </a:r>
            <a:r>
              <a:rPr lang="en-US" sz="200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provider-payer collaboration has become a strategic priority in 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SUD care</a:t>
            </a:r>
            <a:endParaRPr lang="en-US">
              <a:solidFill>
                <a:prstClr val="white"/>
              </a:solidFill>
              <a:latin typeface="Raleway"/>
              <a:ea typeface="+mn-lt"/>
              <a:cs typeface="+mn-lt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</a:endParaRPr>
          </a:p>
          <a:p>
            <a:pPr marL="342900" indent="-342900">
              <a:buFont typeface="Wingdings"/>
              <a:buChar char="Ø"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How </a:t>
            </a:r>
            <a:r>
              <a:rPr lang="en-US" sz="200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Caron Treatment Centers aligned coverage, quality, outcomes, and financial sustainability</a:t>
            </a:r>
            <a:endParaRPr lang="en-US">
              <a:solidFill>
                <a:prstClr val="white"/>
              </a:solidFill>
              <a:latin typeface="Raleway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</a:endParaRPr>
          </a:p>
          <a:p>
            <a:pPr marL="342900" indent="-342900">
              <a:buFont typeface="Wingdings"/>
              <a:buChar char="Ø"/>
              <a:defRPr/>
            </a:pPr>
            <a:r>
              <a:rPr lang="en-US" sz="2000" dirty="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Strategies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for </a:t>
            </a:r>
            <a:r>
              <a:rPr lang="en-US" sz="2000" dirty="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strengthening trust, transparency, 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/>
                <a:ea typeface="+mn-lt"/>
                <a:cs typeface="+mn-lt"/>
              </a:rPr>
              <a:t>and </a:t>
            </a:r>
            <a:r>
              <a:rPr lang="en-US" sz="2000" dirty="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shared </a:t>
            </a:r>
            <a:r>
              <a:rPr lang="en-US" sz="200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accountability with payers</a:t>
            </a:r>
            <a:endParaRPr lang="en-US">
              <a:solidFill>
                <a:prstClr val="white"/>
              </a:solidFill>
              <a:latin typeface="Raleway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/>
              <a:buChar char="Ø"/>
              <a:tabLst/>
              <a:defRPr/>
            </a:pPr>
            <a:endParaRPr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/>
            </a:endParaRPr>
          </a:p>
          <a:p>
            <a:pPr marL="342900" indent="-342900">
              <a:buFont typeface="Wingdings"/>
              <a:buChar char="Ø"/>
              <a:defRPr/>
            </a:pPr>
            <a:r>
              <a:rPr lang="en-US" sz="2000">
                <a:solidFill>
                  <a:prstClr val="white"/>
                </a:solidFill>
                <a:latin typeface="Raleway"/>
                <a:ea typeface="+mn-lt"/>
                <a:cs typeface="+mn-lt"/>
              </a:rPr>
              <a:t>Actionable lessons to help organizations prepare for the future of value-based care</a:t>
            </a:r>
            <a:endParaRPr lang="en-US">
              <a:solidFill>
                <a:prstClr val="white"/>
              </a:solidFill>
              <a:latin typeface="Raleway"/>
            </a:endParaRPr>
          </a:p>
        </p:txBody>
      </p:sp>
      <p:pic>
        <p:nvPicPr>
          <p:cNvPr id="5" name="Graphic 4" descr="Classroom outline">
            <a:extLst>
              <a:ext uri="{FF2B5EF4-FFF2-40B4-BE49-F238E27FC236}">
                <a16:creationId xmlns:a16="http://schemas.microsoft.com/office/drawing/2014/main" id="{E2EC39D6-280B-F277-78B5-707747441E3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/>
        </p:blipFill>
        <p:spPr>
          <a:xfrm>
            <a:off x="699667" y="494371"/>
            <a:ext cx="1476103" cy="1534678"/>
          </a:xfrm>
          <a:prstGeom prst="rect">
            <a:avLst/>
          </a:pr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0EF2241E-1BE0-3D37-3C0E-E21BF8962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80771" y="706211"/>
            <a:ext cx="10515600" cy="1325563"/>
          </a:xfrm>
        </p:spPr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</a:rPr>
              <a:t>What You’ll Learn:</a:t>
            </a:r>
            <a:endParaRPr lang="en-US" sz="320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14" name="Slide Number Placeholder 1">
            <a:extLst>
              <a:ext uri="{FF2B5EF4-FFF2-40B4-BE49-F238E27FC236}">
                <a16:creationId xmlns:a16="http://schemas.microsoft.com/office/drawing/2014/main" id="{245BF14E-C976-33DD-3E0F-8D5CE177F1A7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B1B6C-2282-F64C-9E3F-FEF2E053210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59422848"/>
      </p:ext>
    </p:extLst>
  </p:cSld>
  <p:clrMapOvr>
    <a:masterClrMapping/>
  </p:clrMapOvr>
  <p:extLst>
    <p:ext uri="{6950BFC3-D8DA-4A85-94F7-54DA5524770B}">
      <p188:commentRel xmlns:p188="http://schemas.microsoft.com/office/powerpoint/2018/8/main" r:id="rId3"/>
    </p:ext>
  </p:extLs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34D105-F0B8-1EC4-6DE8-5E458DFB55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0914B62E-33E2-C3A3-8CEF-1366FFC4C233}"/>
              </a:ext>
            </a:extLst>
          </p:cNvPr>
          <p:cNvSpPr txBox="1">
            <a:spLocks/>
          </p:cNvSpPr>
          <p:nvPr/>
        </p:nvSpPr>
        <p:spPr>
          <a:xfrm>
            <a:off x="9194689" y="6353410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69B1B6C-2282-F64C-9E3F-FEF2E0532100}" type="slidenum">
              <a:rPr kumimoji="0" lang="en-US" sz="1050" b="0" i="0" u="none" strike="noStrike" kern="1200" cap="none" spc="0" normalizeH="0" baseline="0" noProof="0" smtClean="0">
                <a:ln>
                  <a:noFill/>
                </a:ln>
                <a:solidFill>
                  <a:srgbClr val="898989"/>
                </a:solidFill>
                <a:effectLst/>
                <a:uLnTx/>
                <a:uFillTx/>
                <a:latin typeface="Raleway Medium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en-US" sz="1050" b="0" i="0" u="none" strike="noStrike" kern="1200" cap="none" spc="0" normalizeH="0" baseline="0" noProof="0">
              <a:ln>
                <a:noFill/>
              </a:ln>
              <a:solidFill>
                <a:srgbClr val="898989"/>
              </a:solidFill>
              <a:effectLst/>
              <a:uLnTx/>
              <a:uFillTx/>
              <a:latin typeface="Raleway Medium" pitchFamily="2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A339C4-56CA-65FF-13AB-011239A4E820}"/>
              </a:ext>
            </a:extLst>
          </p:cNvPr>
          <p:cNvSpPr txBox="1"/>
          <p:nvPr/>
        </p:nvSpPr>
        <p:spPr>
          <a:xfrm>
            <a:off x="3110543" y="2453543"/>
            <a:ext cx="8037069" cy="101566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 Medium"/>
                <a:ea typeface="+mn-ea"/>
                <a:cs typeface="+mn-cs"/>
              </a:rPr>
              <a:t>For health system leaders, behavioral health executives, and policymakers listening today—what are the most important steps they should consider if they want to move toward more integrated care </a:t>
            </a:r>
            <a:r>
              <a:rPr kumimoji="0" lang="en-US" sz="20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 Medium"/>
                <a:ea typeface="+mn-ea"/>
                <a:cs typeface="+mn-cs"/>
              </a:rPr>
              <a:t>fr</a:t>
            </a:r>
            <a:r>
              <a:rPr kumimoji="0" 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Playfair Display Medium"/>
                <a:ea typeface="+mn-ea"/>
                <a:cs typeface="+mn-cs"/>
              </a:rPr>
              <a:t> co-occurring disorders?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19734DB-EE42-1DDE-93AA-9302ABDA24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203" y="6449969"/>
            <a:ext cx="1637953" cy="17373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973E01C9-BF55-4F93-BD4C-00E34F03020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1064" y="6401709"/>
            <a:ext cx="1601691" cy="243166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2CFFC384-2444-FDBE-512A-D899E7D04BFA}"/>
              </a:ext>
            </a:extLst>
          </p:cNvPr>
          <p:cNvCxnSpPr>
            <a:cxnSpLocks/>
          </p:cNvCxnSpPr>
          <p:nvPr/>
        </p:nvCxnSpPr>
        <p:spPr>
          <a:xfrm>
            <a:off x="2265748" y="6394354"/>
            <a:ext cx="0" cy="270295"/>
          </a:xfrm>
          <a:prstGeom prst="line">
            <a:avLst/>
          </a:prstGeom>
          <a:ln w="9525">
            <a:solidFill>
              <a:srgbClr val="233E4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3E43EDFB-9C31-D0DD-96C4-AF68CC75A4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41517" y="3533351"/>
            <a:ext cx="5708963" cy="600729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A4E981F-2D68-BC4D-8A85-6BB9F10CFE3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26149" b="32765"/>
          <a:stretch>
            <a:fillRect/>
          </a:stretch>
        </p:blipFill>
        <p:spPr>
          <a:xfrm>
            <a:off x="0" y="0"/>
            <a:ext cx="12191999" cy="2817632"/>
          </a:xfrm>
          <a:prstGeom prst="rect">
            <a:avLst/>
          </a:prstGeom>
        </p:spPr>
      </p:pic>
      <p:sp>
        <p:nvSpPr>
          <p:cNvPr id="19" name="Title 1">
            <a:extLst>
              <a:ext uri="{FF2B5EF4-FFF2-40B4-BE49-F238E27FC236}">
                <a16:creationId xmlns:a16="http://schemas.microsoft.com/office/drawing/2014/main" id="{56FBD446-8FAA-2EF1-AAF3-B2EF0EB5FD25}"/>
              </a:ext>
            </a:extLst>
          </p:cNvPr>
          <p:cNvSpPr txBox="1">
            <a:spLocks/>
          </p:cNvSpPr>
          <p:nvPr/>
        </p:nvSpPr>
        <p:spPr>
          <a:xfrm>
            <a:off x="0" y="4452482"/>
            <a:ext cx="12191999" cy="61212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Explore </a:t>
            </a:r>
            <a:r>
              <a:rPr lang="en-US" sz="2800">
                <a:solidFill>
                  <a:srgbClr val="233E4F"/>
                </a:solidFill>
                <a:latin typeface="Playfair Display" pitchFamily="2" charset="77"/>
              </a:rPr>
              <a:t>Upcoming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 </a:t>
            </a:r>
            <a:r>
              <a:rPr lang="en-US" sz="2800">
                <a:solidFill>
                  <a:srgbClr val="233E4F"/>
                </a:solidFill>
                <a:latin typeface="Playfair Display" pitchFamily="2" charset="77"/>
              </a:rPr>
              <a:t>Webinars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 &amp; </a:t>
            </a:r>
            <a:r>
              <a:rPr lang="en-US" sz="2800">
                <a:solidFill>
                  <a:srgbClr val="233E4F"/>
                </a:solidFill>
                <a:latin typeface="Playfair Display" pitchFamily="2" charset="77"/>
              </a:rPr>
              <a:t>Resources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 </a:t>
            </a:r>
            <a:r>
              <a:rPr lang="en-US" sz="2800">
                <a:solidFill>
                  <a:srgbClr val="233E4F"/>
                </a:solidFill>
                <a:latin typeface="Playfair Display" pitchFamily="2" charset="77"/>
              </a:rPr>
              <a:t>At</a:t>
            </a:r>
            <a:r>
              <a:rPr kumimoji="0" lang="en-US" sz="2800" b="0" i="0" u="none" strike="noStrike" kern="1200" cap="none" spc="0" normalizeH="0" baseline="0" noProof="0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 </a:t>
            </a:r>
            <a:r>
              <a:rPr kumimoji="0" lang="en-US" sz="2800" b="0" i="0" u="none" strike="noStrike" kern="1200" cap="none" spc="0" normalizeH="0" baseline="0" noProof="0" err="1">
                <a:ln>
                  <a:noFill/>
                </a:ln>
                <a:solidFill>
                  <a:srgbClr val="233E4F"/>
                </a:solidFill>
                <a:effectLst/>
                <a:uLnTx/>
                <a:uFillTx/>
                <a:latin typeface="Playfair Display" pitchFamily="2" charset="77"/>
              </a:rPr>
              <a:t>RECADEMY.org</a:t>
            </a:r>
            <a:endParaRPr kumimoji="0" lang="en-US" sz="2800" b="0" i="0" u="none" strike="noStrike" kern="1200" cap="none" spc="0" normalizeH="0" baseline="0" noProof="0">
              <a:ln>
                <a:noFill/>
              </a:ln>
              <a:solidFill>
                <a:srgbClr val="233E4F"/>
              </a:solidFill>
              <a:effectLst/>
              <a:uLnTx/>
              <a:uFillTx/>
              <a:latin typeface="Playfair Display" pitchFamily="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0737588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7A095F-C0F8-FB7E-48C8-7BA0DB54CF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>
                <a:solidFill>
                  <a:schemeClr val="bg1"/>
                </a:solidFill>
                <a:latin typeface="Playfair Display"/>
              </a:rPr>
              <a:t>Why This Matters Now</a:t>
            </a:r>
            <a:endParaRPr lang="en-US" sz="3200">
              <a:solidFill>
                <a:schemeClr val="bg1"/>
              </a:solidFill>
              <a:latin typeface="Playfair Display" pitchFamily="2" charset="77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4BE4B9-625C-1B9E-75BA-02805338D7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3701116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400" b="1">
                <a:solidFill>
                  <a:srgbClr val="83C786"/>
                </a:solidFill>
                <a:latin typeface="Raleway"/>
                <a:ea typeface="+mn-lt"/>
                <a:cs typeface="+mn-lt"/>
              </a:rPr>
              <a:t>SUD treatment is moving from episodes of care and fee-for-service toward an accountable model built on measurable outcomes, continuity, and demonstrable value.</a:t>
            </a:r>
            <a:endParaRPr lang="en-US" sz="2400" b="1">
              <a:solidFill>
                <a:srgbClr val="83C786"/>
              </a:solidFill>
              <a:latin typeface="Raleway"/>
              <a:ea typeface="Calibri"/>
              <a:cs typeface="Calibri"/>
            </a:endParaRPr>
          </a:p>
          <a:p>
            <a:pPr marL="0" indent="0">
              <a:buNone/>
            </a:pPr>
            <a:endParaRPr lang="en-US" sz="2000" b="1" dirty="0">
              <a:solidFill>
                <a:schemeClr val="bg1"/>
              </a:solidFill>
              <a:latin typeface="Raleway"/>
              <a:ea typeface="+mn-lt"/>
              <a:cs typeface="+mn-lt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  Payers increasingly expect credible outcomes, care continuity, and proof of value. </a:t>
            </a:r>
            <a:endParaRPr lang="en-US" sz="2000">
              <a:solidFill>
                <a:schemeClr val="bg1"/>
              </a:solidFill>
              <a:latin typeface="Raleway"/>
              <a:ea typeface="Calibri"/>
              <a:cs typeface="Calibri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  Value-based payment and alternative payment models continue to expand. </a:t>
            </a:r>
            <a:endParaRPr lang="en-US" sz="2000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  Accountability is shifting the field from volume toward measurable results. </a:t>
            </a:r>
            <a:endParaRPr lang="en-US" sz="2000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  <a:p>
            <a:pPr>
              <a:buFont typeface="Wingdings" panose="020B0604020202020204" pitchFamily="34" charset="0"/>
              <a:buChar char="ü"/>
            </a:pPr>
            <a:r>
              <a:rPr lang="en-US" sz="200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  Providers who show outcomes, coordinate across levels of care, and engage payers as strategic partners will be best positioned.</a:t>
            </a:r>
            <a:endParaRPr lang="en-US" sz="2000">
              <a:solidFill>
                <a:schemeClr val="bg1"/>
              </a:solidFill>
              <a:latin typeface="Raleway"/>
              <a:ea typeface="Calibri"/>
              <a:cs typeface="Calibri"/>
            </a:endParaRPr>
          </a:p>
        </p:txBody>
      </p:sp>
      <p:sp>
        <p:nvSpPr>
          <p:cNvPr id="7" name="Slide Number Placeholder 1">
            <a:extLst>
              <a:ext uri="{FF2B5EF4-FFF2-40B4-BE49-F238E27FC236}">
                <a16:creationId xmlns:a16="http://schemas.microsoft.com/office/drawing/2014/main" id="{B12D5CC5-FA5F-DD89-51D9-4D242FB75CB3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4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922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12F739-BC7A-C848-1691-97F92B8E6C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0C0E18-E188-E117-C964-C23F0D95DD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7286" y="190954"/>
            <a:ext cx="10515600" cy="956854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The Biggest Challenges in Provider-Payer Collaboration </a:t>
            </a:r>
            <a:endParaRPr lang="en-US" sz="3200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AB87B48-6479-5146-0E85-FC9E9C9CAAF6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5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93C0B1A4-A163-583C-9071-24F7420D8F01}"/>
              </a:ext>
            </a:extLst>
          </p:cNvPr>
          <p:cNvSpPr/>
          <p:nvPr/>
        </p:nvSpPr>
        <p:spPr>
          <a:xfrm>
            <a:off x="4963396" y="1147807"/>
            <a:ext cx="3705529" cy="1255967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rgbClr val="83C786"/>
                </a:solidFill>
                <a:latin typeface="Playfair Display"/>
              </a:rPr>
              <a:t>Lack of Shared Definitions</a:t>
            </a:r>
            <a:endParaRPr lang="en-US" b="1">
              <a:solidFill>
                <a:srgbClr val="83C786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US" sz="800" b="1" dirty="0">
              <a:latin typeface="Raleway"/>
              <a:ea typeface="+mn-lt"/>
              <a:cs typeface="+mn-lt"/>
            </a:endParaRPr>
          </a:p>
          <a:p>
            <a:pPr algn="ctr"/>
            <a:r>
              <a:rPr lang="en-US" sz="1400">
                <a:latin typeface="Raleway"/>
                <a:ea typeface="+mn-lt"/>
                <a:cs typeface="+mn-lt"/>
              </a:rPr>
              <a:t>Quality, value, engagement, and recovery often mean different things operationally.</a:t>
            </a:r>
          </a:p>
        </p:txBody>
      </p:sp>
      <p:sp>
        <p:nvSpPr>
          <p:cNvPr id="3" name="Rounded Rectangle 3">
            <a:extLst>
              <a:ext uri="{FF2B5EF4-FFF2-40B4-BE49-F238E27FC236}">
                <a16:creationId xmlns:a16="http://schemas.microsoft.com/office/drawing/2014/main" id="{04C9AA2F-B0D7-AD72-B32C-8A8D3CD8541E}"/>
              </a:ext>
            </a:extLst>
          </p:cNvPr>
          <p:cNvSpPr/>
          <p:nvPr/>
        </p:nvSpPr>
        <p:spPr>
          <a:xfrm>
            <a:off x="4940160" y="2555692"/>
            <a:ext cx="3734558" cy="1480938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rgbClr val="83C786"/>
                </a:solidFill>
                <a:latin typeface="Playfair Display"/>
              </a:rPr>
              <a:t>Fragmented Care Journeys</a:t>
            </a:r>
            <a:endParaRPr lang="en-US" b="1">
              <a:solidFill>
                <a:srgbClr val="83C786"/>
              </a:solidFill>
              <a:ea typeface="Calibri"/>
              <a:cs typeface="Calibri"/>
            </a:endParaRPr>
          </a:p>
          <a:p>
            <a:pPr algn="ctr"/>
            <a:endParaRPr lang="en-US" sz="800" b="1" dirty="0">
              <a:latin typeface="Raleway"/>
              <a:ea typeface="+mn-lt"/>
              <a:cs typeface="+mn-lt"/>
            </a:endParaRPr>
          </a:p>
          <a:p>
            <a:pPr algn="ctr"/>
            <a:r>
              <a:rPr lang="en-US" sz="1400">
                <a:latin typeface="Raleway"/>
                <a:ea typeface="+mn-lt"/>
                <a:cs typeface="+mn-lt"/>
              </a:rPr>
              <a:t>Patients move across detox, residential, PHP, IOP, outpatient, peer, and primary care, but data and reimbursement rarely follow them.</a:t>
            </a:r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2FA357A8-89A4-5568-3A78-18F41F16F684}"/>
              </a:ext>
            </a:extLst>
          </p:cNvPr>
          <p:cNvSpPr/>
          <p:nvPr/>
        </p:nvSpPr>
        <p:spPr>
          <a:xfrm>
            <a:off x="8809681" y="3426548"/>
            <a:ext cx="2764327" cy="1792995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rgbClr val="83C786"/>
                </a:solidFill>
                <a:latin typeface="Playfair Display"/>
              </a:rPr>
              <a:t>Short-Term </a:t>
            </a:r>
            <a:r>
              <a:rPr lang="en-US" b="1">
                <a:solidFill>
                  <a:srgbClr val="83C786"/>
                </a:solidFill>
                <a:latin typeface="Playfair Display"/>
              </a:rPr>
              <a:t>Measurement Bias</a:t>
            </a:r>
            <a:endParaRPr lang="en-US" b="1">
              <a:solidFill>
                <a:srgbClr val="83C786"/>
              </a:solidFill>
              <a:ea typeface="Calibri"/>
              <a:cs typeface="Calibri"/>
            </a:endParaRPr>
          </a:p>
          <a:p>
            <a:pPr algn="ctr"/>
            <a:endParaRPr lang="en-US" sz="800" b="1" dirty="0">
              <a:latin typeface="Raleway"/>
              <a:ea typeface="+mn-lt"/>
              <a:cs typeface="+mn-lt"/>
            </a:endParaRPr>
          </a:p>
          <a:p>
            <a:pPr algn="ctr"/>
            <a:r>
              <a:rPr lang="en-US" sz="1400">
                <a:latin typeface="Raleway"/>
                <a:ea typeface="+mn-lt"/>
                <a:cs typeface="+mn-lt"/>
              </a:rPr>
              <a:t>Payers need near-term indicators, while recovery outcomes unfold over longer horizons.</a:t>
            </a:r>
            <a:endParaRPr lang="en-US" sz="1400">
              <a:latin typeface="Raleway"/>
            </a:endParaRPr>
          </a:p>
        </p:txBody>
      </p:sp>
      <p:sp>
        <p:nvSpPr>
          <p:cNvPr id="6" name="Rounded Rectangle 3">
            <a:extLst>
              <a:ext uri="{FF2B5EF4-FFF2-40B4-BE49-F238E27FC236}">
                <a16:creationId xmlns:a16="http://schemas.microsoft.com/office/drawing/2014/main" id="{6E723BBE-3866-C8B5-A8C2-258786E3CB9E}"/>
              </a:ext>
            </a:extLst>
          </p:cNvPr>
          <p:cNvSpPr/>
          <p:nvPr/>
        </p:nvSpPr>
        <p:spPr>
          <a:xfrm>
            <a:off x="8784222" y="1152253"/>
            <a:ext cx="2778840" cy="1999003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>
                <a:solidFill>
                  <a:srgbClr val="83C786"/>
                </a:solidFill>
                <a:latin typeface="Playfair Display"/>
              </a:rPr>
              <a:t>Limited Outcome Standardization</a:t>
            </a:r>
            <a:endParaRPr lang="en-US" b="1">
              <a:solidFill>
                <a:srgbClr val="83C786"/>
              </a:solidFill>
              <a:latin typeface="Playfair Display"/>
              <a:ea typeface="Calibri"/>
              <a:cs typeface="Calibri"/>
            </a:endParaRPr>
          </a:p>
          <a:p>
            <a:pPr algn="ctr"/>
            <a:endParaRPr lang="en-US" sz="800" b="1" dirty="0">
              <a:latin typeface="Raleway"/>
              <a:ea typeface="+mn-lt"/>
              <a:cs typeface="+mn-lt"/>
            </a:endParaRPr>
          </a:p>
          <a:p>
            <a:pPr algn="ctr"/>
            <a:r>
              <a:rPr lang="en-US" sz="1400">
                <a:latin typeface="Raleway"/>
                <a:ea typeface="+mn-lt"/>
                <a:cs typeface="+mn-lt"/>
              </a:rPr>
              <a:t>The field still lacks consensus on which SUD outcomes should define quality and value.</a:t>
            </a:r>
          </a:p>
        </p:txBody>
      </p:sp>
      <p:sp>
        <p:nvSpPr>
          <p:cNvPr id="9" name="Rounded Rectangle 3">
            <a:extLst>
              <a:ext uri="{FF2B5EF4-FFF2-40B4-BE49-F238E27FC236}">
                <a16:creationId xmlns:a16="http://schemas.microsoft.com/office/drawing/2014/main" id="{AC522BEB-B6CE-7A9E-3A21-819F52BD9008}"/>
              </a:ext>
            </a:extLst>
          </p:cNvPr>
          <p:cNvSpPr/>
          <p:nvPr/>
        </p:nvSpPr>
        <p:spPr>
          <a:xfrm>
            <a:off x="4924415" y="4188547"/>
            <a:ext cx="3746848" cy="1239228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r>
              <a:rPr lang="en-US" b="1" dirty="0">
                <a:solidFill>
                  <a:srgbClr val="83C786"/>
                </a:solidFill>
                <a:latin typeface="Playfair Display"/>
              </a:rPr>
              <a:t>Short-Term </a:t>
            </a:r>
            <a:r>
              <a:rPr lang="en-US" b="1">
                <a:solidFill>
                  <a:srgbClr val="83C786"/>
                </a:solidFill>
                <a:latin typeface="Playfair Display"/>
              </a:rPr>
              <a:t>Measurement Bias</a:t>
            </a:r>
            <a:endParaRPr lang="en-US" b="1">
              <a:solidFill>
                <a:srgbClr val="83C786"/>
              </a:solidFill>
              <a:latin typeface="Playfair Display"/>
              <a:ea typeface="Calibri"/>
              <a:cs typeface="Calibri"/>
            </a:endParaRPr>
          </a:p>
          <a:p>
            <a:pPr algn="ctr"/>
            <a:endParaRPr lang="en-US" sz="800" b="1" dirty="0">
              <a:latin typeface="Raleway"/>
              <a:ea typeface="+mn-lt"/>
              <a:cs typeface="+mn-lt"/>
            </a:endParaRPr>
          </a:p>
          <a:p>
            <a:pPr algn="ctr"/>
            <a:r>
              <a:rPr lang="en-US" sz="1400">
                <a:latin typeface="Raleway"/>
                <a:ea typeface="+mn-lt"/>
                <a:cs typeface="+mn-lt"/>
              </a:rPr>
              <a:t>Payers need near-term indicators, while recovery outcomes unfold over longer horizons.</a:t>
            </a:r>
            <a:endParaRPr lang="en-US" sz="1400">
              <a:latin typeface="Raleway"/>
            </a:endParaRPr>
          </a:p>
        </p:txBody>
      </p:sp>
      <p:graphicFrame>
        <p:nvGraphicFramePr>
          <p:cNvPr id="21" name="Diagram 20">
            <a:extLst>
              <a:ext uri="{FF2B5EF4-FFF2-40B4-BE49-F238E27FC236}">
                <a16:creationId xmlns:a16="http://schemas.microsoft.com/office/drawing/2014/main" id="{8185BC9E-1746-8C71-F759-2F6B4B042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6878207"/>
              </p:ext>
            </p:extLst>
          </p:nvPr>
        </p:nvGraphicFramePr>
        <p:xfrm>
          <a:off x="827313" y="1803399"/>
          <a:ext cx="3468915" cy="29826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1808111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173FB21-FA95-3FCF-D25A-C978A87D5A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A197ED-7E6A-D2FD-D434-86B2C95A2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7411"/>
            <a:ext cx="10515600" cy="1343999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Different Perspectives. Shared Goal. </a:t>
            </a:r>
            <a:endParaRPr lang="en-US" sz="3200">
              <a:solidFill>
                <a:schemeClr val="bg1"/>
              </a:solidFill>
              <a:latin typeface="Playfair Display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7131E674-B336-D2D4-23EC-9C5DC5E93200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6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sp>
        <p:nvSpPr>
          <p:cNvPr id="4" name="Rounded Rectangle 3">
            <a:extLst>
              <a:ext uri="{FF2B5EF4-FFF2-40B4-BE49-F238E27FC236}">
                <a16:creationId xmlns:a16="http://schemas.microsoft.com/office/drawing/2014/main" id="{1C62B065-3361-5563-9920-B54284F5B16C}"/>
              </a:ext>
            </a:extLst>
          </p:cNvPr>
          <p:cNvSpPr/>
          <p:nvPr/>
        </p:nvSpPr>
        <p:spPr>
          <a:xfrm>
            <a:off x="993739" y="1497553"/>
            <a:ext cx="4116378" cy="2999029"/>
          </a:xfrm>
          <a:prstGeom prst="roundRect">
            <a:avLst/>
          </a:prstGeom>
          <a:solidFill>
            <a:srgbClr val="3A6B8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400" b="1">
                <a:solidFill>
                  <a:srgbClr val="83C786"/>
                </a:solidFill>
                <a:latin typeface="Playfair Display"/>
              </a:rPr>
              <a:t>Providers Prioritize:</a:t>
            </a:r>
            <a:endParaRPr lang="en-US" b="1">
              <a:solidFill>
                <a:srgbClr val="83C786"/>
              </a:solidFill>
              <a:ea typeface="Calibri" panose="020F0502020204030204"/>
              <a:cs typeface="Calibri" panose="020F0502020204030204"/>
            </a:endParaRPr>
          </a:p>
          <a:p>
            <a:pPr algn="ctr"/>
            <a:endParaRPr lang="en-US" sz="1000" dirty="0">
              <a:latin typeface="Playfair Display"/>
              <a:ea typeface="+mn-lt"/>
              <a:cs typeface="+mn-lt"/>
            </a:endParaRPr>
          </a:p>
          <a:p>
            <a:pPr marL="285750" indent="-285750" algn="just">
              <a:lnSpc>
                <a:spcPct val="150000"/>
              </a:lnSpc>
              <a:buFont typeface="Wingdings" panose="020B0604020202020204" pitchFamily="34" charset="0"/>
              <a:buChar char="ü"/>
            </a:pPr>
            <a:r>
              <a:rPr lang="en-US">
                <a:latin typeface="Raleway"/>
                <a:ea typeface="+mn-lt"/>
                <a:cs typeface="+mn-lt"/>
              </a:rPr>
              <a:t>Clinical outcomes </a:t>
            </a:r>
            <a:endParaRPr lang="en-US"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 panose="020B0604020202020204" pitchFamily="34" charset="0"/>
              <a:buChar char="ü"/>
            </a:pPr>
            <a:r>
              <a:rPr lang="en-US">
                <a:latin typeface="Raleway"/>
                <a:ea typeface="+mn-lt"/>
                <a:cs typeface="+mn-lt"/>
              </a:rPr>
              <a:t>Patient engagement </a:t>
            </a:r>
            <a:endParaRPr lang="en-US"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 panose="020B0604020202020204" pitchFamily="34" charset="0"/>
              <a:buChar char="ü"/>
            </a:pPr>
            <a:r>
              <a:rPr lang="en-US">
                <a:latin typeface="Raleway"/>
                <a:ea typeface="+mn-lt"/>
                <a:cs typeface="+mn-lt"/>
              </a:rPr>
              <a:t>Recovery </a:t>
            </a:r>
            <a:endParaRPr lang="en-US"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 panose="020B0604020202020204" pitchFamily="34" charset="0"/>
              <a:buChar char="ü"/>
            </a:pPr>
            <a:r>
              <a:rPr lang="en-US">
                <a:latin typeface="Raleway"/>
                <a:ea typeface="+mn-lt"/>
                <a:cs typeface="+mn-lt"/>
              </a:rPr>
              <a:t>Whole-person care </a:t>
            </a:r>
            <a:endParaRPr lang="en-US"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 panose="020B0604020202020204" pitchFamily="34" charset="0"/>
              <a:buChar char="ü"/>
            </a:pPr>
            <a:r>
              <a:rPr lang="en-US">
                <a:latin typeface="Raleway"/>
                <a:ea typeface="+mn-lt"/>
                <a:cs typeface="+mn-lt"/>
              </a:rPr>
              <a:t>Long-term success </a:t>
            </a:r>
            <a:endParaRPr lang="en-US">
              <a:latin typeface="Raleway"/>
            </a:endParaRPr>
          </a:p>
        </p:txBody>
      </p:sp>
      <p:sp>
        <p:nvSpPr>
          <p:cNvPr id="7" name="Rounded Rectangle 6">
            <a:extLst>
              <a:ext uri="{FF2B5EF4-FFF2-40B4-BE49-F238E27FC236}">
                <a16:creationId xmlns:a16="http://schemas.microsoft.com/office/drawing/2014/main" id="{D6F09BA6-3015-1EC2-BD38-DBDBABAAEED7}"/>
              </a:ext>
            </a:extLst>
          </p:cNvPr>
          <p:cNvSpPr/>
          <p:nvPr/>
        </p:nvSpPr>
        <p:spPr>
          <a:xfrm>
            <a:off x="7241541" y="1497554"/>
            <a:ext cx="4116378" cy="3005173"/>
          </a:xfrm>
          <a:prstGeom prst="roundRect">
            <a:avLst/>
          </a:prstGeom>
          <a:solidFill>
            <a:srgbClr val="A5D5A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r>
              <a:rPr lang="en-US" sz="2400" b="1">
                <a:solidFill>
                  <a:srgbClr val="3A6B8B"/>
                </a:solidFill>
                <a:latin typeface="Playfair Display"/>
              </a:rPr>
              <a:t>Payers Prioritize:</a:t>
            </a:r>
          </a:p>
          <a:p>
            <a:pPr algn="ctr"/>
            <a:endParaRPr lang="en-US" sz="1000" dirty="0">
              <a:latin typeface="Playfair Display"/>
              <a:ea typeface="+mn-lt"/>
              <a:cs typeface="+mn-lt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</a:pPr>
            <a:r>
              <a:rPr lang="en-US">
                <a:solidFill>
                  <a:srgbClr val="3A6B8B"/>
                </a:solidFill>
                <a:latin typeface="Raleway"/>
                <a:ea typeface="+mn-lt"/>
                <a:cs typeface="+mn-lt"/>
              </a:rPr>
              <a:t>Access </a:t>
            </a:r>
            <a:endParaRPr lang="en-US">
              <a:solidFill>
                <a:srgbClr val="3A6B8B"/>
              </a:solidFill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</a:pPr>
            <a:r>
              <a:rPr lang="en-US">
                <a:solidFill>
                  <a:srgbClr val="3A6B8B"/>
                </a:solidFill>
                <a:latin typeface="Raleway"/>
                <a:ea typeface="+mn-lt"/>
                <a:cs typeface="+mn-lt"/>
              </a:rPr>
              <a:t>Quality </a:t>
            </a:r>
            <a:endParaRPr lang="en-US">
              <a:solidFill>
                <a:srgbClr val="3A6B8B"/>
              </a:solidFill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</a:pPr>
            <a:r>
              <a:rPr lang="en-US">
                <a:solidFill>
                  <a:srgbClr val="3A6B8B"/>
                </a:solidFill>
                <a:latin typeface="Raleway"/>
                <a:ea typeface="+mn-lt"/>
                <a:cs typeface="+mn-lt"/>
              </a:rPr>
              <a:t>Cost </a:t>
            </a:r>
            <a:endParaRPr lang="en-US">
              <a:solidFill>
                <a:srgbClr val="3A6B8B"/>
              </a:solidFill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</a:pPr>
            <a:r>
              <a:rPr lang="en-US">
                <a:solidFill>
                  <a:srgbClr val="3A6B8B"/>
                </a:solidFill>
                <a:latin typeface="Raleway"/>
                <a:ea typeface="+mn-lt"/>
                <a:cs typeface="+mn-lt"/>
              </a:rPr>
              <a:t>Utilization </a:t>
            </a:r>
            <a:endParaRPr lang="en-US">
              <a:solidFill>
                <a:srgbClr val="3A6B8B"/>
              </a:solidFill>
              <a:latin typeface="Raleway"/>
            </a:endParaRPr>
          </a:p>
          <a:p>
            <a:pPr marL="285750" indent="-285750" algn="just">
              <a:lnSpc>
                <a:spcPct val="150000"/>
              </a:lnSpc>
              <a:buFont typeface="Wingdings"/>
              <a:buChar char="ü"/>
            </a:pPr>
            <a:r>
              <a:rPr lang="en-US">
                <a:solidFill>
                  <a:srgbClr val="3A6B8B"/>
                </a:solidFill>
                <a:latin typeface="Raleway"/>
                <a:ea typeface="+mn-lt"/>
                <a:cs typeface="+mn-lt"/>
              </a:rPr>
              <a:t>Member experience </a:t>
            </a:r>
            <a:endParaRPr lang="en-US">
              <a:solidFill>
                <a:srgbClr val="3A6B8B"/>
              </a:solidFill>
              <a:latin typeface="Raleway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BD3B9367-DE82-1EF4-D26F-6F95D76922AB}"/>
              </a:ext>
            </a:extLst>
          </p:cNvPr>
          <p:cNvSpPr/>
          <p:nvPr/>
        </p:nvSpPr>
        <p:spPr>
          <a:xfrm>
            <a:off x="5473594" y="1926133"/>
            <a:ext cx="1453846" cy="1470890"/>
          </a:xfrm>
          <a:prstGeom prst="ellipse">
            <a:avLst/>
          </a:prstGeom>
          <a:solidFill>
            <a:srgbClr val="233E4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Graphic 8" descr="Clipboard Checked outline">
            <a:extLst>
              <a:ext uri="{FF2B5EF4-FFF2-40B4-BE49-F238E27FC236}">
                <a16:creationId xmlns:a16="http://schemas.microsoft.com/office/drawing/2014/main" id="{397E3D11-C106-B70A-D477-D2C54407E69E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/>
        </p:blipFill>
        <p:spPr>
          <a:xfrm>
            <a:off x="5662037" y="2123098"/>
            <a:ext cx="1084217" cy="1084217"/>
          </a:xfrm>
          <a:prstGeom prst="rect">
            <a:avLst/>
          </a:prstGeom>
        </p:spPr>
      </p:pic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94DF0AD1-2E6B-47FF-E45A-306B1F6F05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47057" y="5044493"/>
            <a:ext cx="10515600" cy="15006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buNone/>
            </a:pPr>
            <a:r>
              <a:rPr lang="en-US" sz="2400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The challenge isn't competing goals - it's </a:t>
            </a:r>
            <a:r>
              <a:rPr lang="en-US" sz="2400" i="1" u="sng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aligning how success is measured</a:t>
            </a:r>
            <a:r>
              <a:rPr lang="en-US" sz="2400">
                <a:solidFill>
                  <a:schemeClr val="bg1"/>
                </a:solidFill>
                <a:latin typeface="Playfair Display"/>
                <a:ea typeface="+mn-lt"/>
                <a:cs typeface="+mn-lt"/>
              </a:rPr>
              <a:t>. </a:t>
            </a:r>
            <a:endParaRPr lang="en-US" sz="2400">
              <a:solidFill>
                <a:schemeClr val="bg1"/>
              </a:solidFill>
              <a:latin typeface="Playfair Display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4433013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EF90B5-EF6E-8953-A636-0AB3A4E03D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53DA14-23C3-7ACE-89C3-48526E02D2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Where The Misalignment Occurs</a:t>
            </a:r>
            <a:endParaRPr lang="en-US">
              <a:solidFill>
                <a:schemeClr val="bg1"/>
              </a:solidFill>
              <a:latin typeface="Playfair Display"/>
              <a:ea typeface="Calibri Light" panose="020F0302020204030204"/>
              <a:cs typeface="Calibri Light" panose="020F0302020204030204"/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110C6532-886C-4A5C-04F3-78B6F911DEC4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7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79EFEEA2-D2E4-5511-6CEF-BB9DA46DA2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87427063"/>
              </p:ext>
            </p:extLst>
          </p:nvPr>
        </p:nvGraphicFramePr>
        <p:xfrm>
          <a:off x="886482" y="1688084"/>
          <a:ext cx="10419038" cy="3829050"/>
        </p:xfrm>
        <a:graphic>
          <a:graphicData uri="http://schemas.openxmlformats.org/drawingml/2006/table">
            <a:tbl>
              <a:tblPr bandRow="1">
                <a:tableStyleId>{5C22544A-7EE6-4342-B048-85BDC9FD1C3A}</a:tableStyleId>
              </a:tblPr>
              <a:tblGrid>
                <a:gridCol w="1957551">
                  <a:extLst>
                    <a:ext uri="{9D8B030D-6E8A-4147-A177-3AD203B41FA5}">
                      <a16:colId xmlns:a16="http://schemas.microsoft.com/office/drawing/2014/main" val="3306047397"/>
                    </a:ext>
                  </a:extLst>
                </a:gridCol>
                <a:gridCol w="2660241">
                  <a:extLst>
                    <a:ext uri="{9D8B030D-6E8A-4147-A177-3AD203B41FA5}">
                      <a16:colId xmlns:a16="http://schemas.microsoft.com/office/drawing/2014/main" val="3678377810"/>
                    </a:ext>
                  </a:extLst>
                </a:gridCol>
                <a:gridCol w="2900623">
                  <a:extLst>
                    <a:ext uri="{9D8B030D-6E8A-4147-A177-3AD203B41FA5}">
                      <a16:colId xmlns:a16="http://schemas.microsoft.com/office/drawing/2014/main" val="714521169"/>
                    </a:ext>
                  </a:extLst>
                </a:gridCol>
                <a:gridCol w="2900623">
                  <a:extLst>
                    <a:ext uri="{9D8B030D-6E8A-4147-A177-3AD203B41FA5}">
                      <a16:colId xmlns:a16="http://schemas.microsoft.com/office/drawing/2014/main" val="3709505445"/>
                    </a:ext>
                  </a:extLst>
                </a:gridCol>
              </a:tblGrid>
              <a:tr h="447675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FFFFFF"/>
                          </a:solidFill>
                          <a:effectLst/>
                          <a:latin typeface="Playfair Display"/>
                        </a:rPr>
                        <a:t>Misalignment Area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FFFFFF"/>
                          </a:solidFill>
                          <a:effectLst/>
                          <a:latin typeface="Playfair Display"/>
                        </a:rPr>
                        <a:t>Provider Perspective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FFFFFF"/>
                          </a:solidFill>
                          <a:effectLst/>
                          <a:latin typeface="Playfair Display"/>
                        </a:rPr>
                        <a:t>Payer Perspective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A6B88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ts val="1650"/>
                        </a:lnSpc>
                        <a:buNone/>
                      </a:pPr>
                      <a:r>
                        <a:rPr lang="en-US" sz="16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Bridge Strategy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7155355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Coverage Decisions</a:t>
                      </a:r>
                      <a:endParaRPr lang="en-US" sz="1400" b="0" i="0">
                        <a:solidFill>
                          <a:srgbClr val="3A6B88"/>
                        </a:solidFill>
                        <a:effectLst/>
                        <a:latin typeface="Playfair Display"/>
                      </a:endParaRP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Clinical complexity and individualized placement drive level-of-care decisions.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Medical necessity, network policy, and utilization criteria drive approvals.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Shared criteria, early case review, and clearer escalation pathways.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7623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5884594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Quality Expectations</a:t>
                      </a:r>
                      <a:endParaRPr lang="en-US" sz="1400" b="0" i="0">
                        <a:solidFill>
                          <a:srgbClr val="3A6B88"/>
                        </a:solidFill>
                        <a:effectLst/>
                        <a:latin typeface="Playfair Display"/>
                      </a:endParaRP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Clinical depth, engagement, family work, relapse prevention, and recovery support.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Measurable, comparable indicators across providers.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Agree on a limited set of meaningful process, outcome, and experience metrics.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3128857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Outcomes Measurement</a:t>
                      </a:r>
                      <a:endParaRPr lang="en-US" sz="1400" b="0" i="0">
                        <a:solidFill>
                          <a:srgbClr val="3A6B88"/>
                        </a:solidFill>
                        <a:effectLst/>
                        <a:latin typeface="Playfair Display"/>
                      </a:endParaRP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Recovery is longitudinal and multidimensional.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Outcomes must be timely, auditable, and linked to cost and utilization.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Use both short-term leading indicators and longer-term recovery measures.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957702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Reimbursement Structures</a:t>
                      </a:r>
                      <a:endParaRPr lang="en-US" sz="1400" b="0" i="0">
                        <a:solidFill>
                          <a:srgbClr val="3A6B88"/>
                        </a:solidFill>
                        <a:effectLst/>
                        <a:latin typeface="Playfair Display"/>
                      </a:endParaRP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Fee-for-service underfunds coordination, family services, and post-discharge engagement.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Payment must reflect appropriate utilization and value for covered populations.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Explore case rates, bundled payments, pay-for-performance, or shared quality initiatives.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26401333"/>
                  </a:ext>
                </a:extLst>
              </a:tr>
              <a:tr h="676275"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400" b="1" i="0">
                          <a:solidFill>
                            <a:srgbClr val="3A6B88"/>
                          </a:solidFill>
                          <a:effectLst/>
                          <a:latin typeface="Playfair Display"/>
                        </a:rPr>
                        <a:t>Care Transitions</a:t>
                      </a:r>
                      <a:endParaRPr lang="en-US" sz="1400" b="0" i="0">
                        <a:solidFill>
                          <a:srgbClr val="3A6B88"/>
                        </a:solidFill>
                        <a:effectLst/>
                        <a:latin typeface="Playfair Display"/>
                      </a:endParaRP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Continuity is essential to sustained recovery.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Transitions are high-risk moments for readmission, relapse, and avoidable utilization.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l" fontAlgn="base">
                        <a:lnSpc>
                          <a:spcPts val="1425"/>
                        </a:lnSpc>
                        <a:buNone/>
                      </a:pPr>
                      <a:r>
                        <a:rPr lang="en-US" sz="1200" b="0" i="0">
                          <a:solidFill>
                            <a:srgbClr val="000000"/>
                          </a:solidFill>
                          <a:effectLst/>
                          <a:latin typeface="Raleway"/>
                        </a:rPr>
                        <a:t>Warm handoffs, post-discharge engagement protocols, and shared care plans.</a:t>
                      </a:r>
                    </a:p>
                  </a:txBody>
                  <a:tcPr marL="54864" marR="54864" marT="27432" marB="27432" anchor="ctr">
                    <a:lnL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6E3D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19159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85814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0CB8E-AB4C-C5BF-395D-335E7F2BAF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C9967-8314-5385-50B3-8A47BC15D9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2485" y="503010"/>
            <a:ext cx="4064000" cy="1521505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"Value-Based" Alignment?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96F40557-2853-C348-C92B-5940A958B45D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8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675" name="Content Placeholder 2">
            <a:extLst>
              <a:ext uri="{FF2B5EF4-FFF2-40B4-BE49-F238E27FC236}">
                <a16:creationId xmlns:a16="http://schemas.microsoft.com/office/drawing/2014/main" id="{C74348AD-F44A-83CD-7196-E907FD2BC55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4009489"/>
              </p:ext>
            </p:extLst>
          </p:nvPr>
        </p:nvGraphicFramePr>
        <p:xfrm>
          <a:off x="1876653" y="502195"/>
          <a:ext cx="9026524" cy="56306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495677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581797-4667-99F5-0B0A-07B18A2DAA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E2AE44-2EB6-23D5-9CB5-A15D71A22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03868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US" sz="3200">
                <a:solidFill>
                  <a:schemeClr val="bg1"/>
                </a:solidFill>
                <a:latin typeface="Playfair Display"/>
                <a:ea typeface="+mj-lt"/>
                <a:cs typeface="+mj-lt"/>
              </a:rPr>
              <a:t>The Value-Based Spectrum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Slide Number Placeholder 1">
            <a:extLst>
              <a:ext uri="{FF2B5EF4-FFF2-40B4-BE49-F238E27FC236}">
                <a16:creationId xmlns:a16="http://schemas.microsoft.com/office/drawing/2014/main" id="{4A69944C-7454-A8BE-48EA-E07D435A3F28}"/>
              </a:ext>
            </a:extLst>
          </p:cNvPr>
          <p:cNvSpPr txBox="1">
            <a:spLocks/>
          </p:cNvSpPr>
          <p:nvPr/>
        </p:nvSpPr>
        <p:spPr>
          <a:xfrm>
            <a:off x="8822900" y="5946775"/>
            <a:ext cx="2743200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fld id="{C69B1B6C-2282-F64C-9E3F-FEF2E0532100}" type="slidenum">
              <a:rPr lang="en-US" sz="1050" smtClean="0">
                <a:solidFill>
                  <a:schemeClr val="bg1"/>
                </a:solidFill>
                <a:latin typeface="Raleway Medium" pitchFamily="2" charset="0"/>
              </a:rPr>
              <a:pPr algn="r"/>
              <a:t>9</a:t>
            </a:fld>
            <a:endParaRPr lang="en-US" sz="1050">
              <a:solidFill>
                <a:schemeClr val="bg1"/>
              </a:solidFill>
              <a:latin typeface="Raleway Medium" pitchFamily="2" charset="0"/>
            </a:endParaRPr>
          </a:p>
        </p:txBody>
      </p:sp>
      <p:graphicFrame>
        <p:nvGraphicFramePr>
          <p:cNvPr id="1114" name="Diagram 1113">
            <a:extLst>
              <a:ext uri="{FF2B5EF4-FFF2-40B4-BE49-F238E27FC236}">
                <a16:creationId xmlns:a16="http://schemas.microsoft.com/office/drawing/2014/main" id="{81C34DB5-1479-5E1E-3CAA-21FF9FF2E9B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5012321"/>
              </p:ext>
            </p:extLst>
          </p:nvPr>
        </p:nvGraphicFramePr>
        <p:xfrm>
          <a:off x="833572" y="1321110"/>
          <a:ext cx="10517601" cy="35590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895" name="TextBox 4894">
            <a:extLst>
              <a:ext uri="{FF2B5EF4-FFF2-40B4-BE49-F238E27FC236}">
                <a16:creationId xmlns:a16="http://schemas.microsoft.com/office/drawing/2014/main" id="{A0748223-F19D-54FC-9FB4-A1994870539C}"/>
              </a:ext>
            </a:extLst>
          </p:cNvPr>
          <p:cNvSpPr txBox="1"/>
          <p:nvPr/>
        </p:nvSpPr>
        <p:spPr>
          <a:xfrm>
            <a:off x="710199" y="1214445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b="1">
                <a:solidFill>
                  <a:schemeClr val="bg1"/>
                </a:solidFill>
                <a:latin typeface="Raleway"/>
                <a:ea typeface="Calibri"/>
                <a:cs typeface="Calibri"/>
              </a:rPr>
              <a:t>Fee-For-Service:</a:t>
            </a:r>
          </a:p>
          <a:p>
            <a:r>
              <a:rPr lang="en-US">
                <a:solidFill>
                  <a:schemeClr val="bg1"/>
                </a:solidFill>
                <a:latin typeface="Raleway"/>
                <a:ea typeface="Calibri"/>
                <a:cs typeface="Calibri"/>
              </a:rPr>
              <a:t>"Paid to do more"</a:t>
            </a:r>
            <a:endParaRPr lang="en-US" dirty="0">
              <a:solidFill>
                <a:schemeClr val="bg1"/>
              </a:solidFill>
              <a:latin typeface="Raleway"/>
              <a:ea typeface="Calibri"/>
              <a:cs typeface="Calibri"/>
            </a:endParaRPr>
          </a:p>
        </p:txBody>
      </p:sp>
      <p:sp>
        <p:nvSpPr>
          <p:cNvPr id="4896" name="TextBox 4895">
            <a:extLst>
              <a:ext uri="{FF2B5EF4-FFF2-40B4-BE49-F238E27FC236}">
                <a16:creationId xmlns:a16="http://schemas.microsoft.com/office/drawing/2014/main" id="{D791E1A6-5147-171B-5C93-87CFFED5F1F5}"/>
              </a:ext>
            </a:extLst>
          </p:cNvPr>
          <p:cNvSpPr txBox="1"/>
          <p:nvPr/>
        </p:nvSpPr>
        <p:spPr>
          <a:xfrm>
            <a:off x="8612601" y="1149131"/>
            <a:ext cx="2743199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r"/>
            <a:r>
              <a:rPr lang="en-US" b="1">
                <a:solidFill>
                  <a:schemeClr val="bg1"/>
                </a:solidFill>
                <a:latin typeface="Raleway"/>
                <a:ea typeface="Calibri"/>
                <a:cs typeface="Calibri"/>
              </a:rPr>
              <a:t>Fee-For-Value:</a:t>
            </a:r>
          </a:p>
          <a:p>
            <a:pPr algn="r"/>
            <a:r>
              <a:rPr lang="en-US">
                <a:solidFill>
                  <a:schemeClr val="bg1"/>
                </a:solidFill>
                <a:latin typeface="Raleway"/>
                <a:ea typeface="Calibri"/>
                <a:cs typeface="Calibri"/>
              </a:rPr>
              <a:t>"Paid for outcomes"</a:t>
            </a:r>
          </a:p>
        </p:txBody>
      </p:sp>
      <p:sp>
        <p:nvSpPr>
          <p:cNvPr id="4999" name="TextBox 4998">
            <a:extLst>
              <a:ext uri="{FF2B5EF4-FFF2-40B4-BE49-F238E27FC236}">
                <a16:creationId xmlns:a16="http://schemas.microsoft.com/office/drawing/2014/main" id="{164B3DBC-7417-4D70-C7A9-776AE6DFE7F7}"/>
              </a:ext>
            </a:extLst>
          </p:cNvPr>
          <p:cNvSpPr txBox="1"/>
          <p:nvPr/>
        </p:nvSpPr>
        <p:spPr>
          <a:xfrm>
            <a:off x="834258" y="4685486"/>
            <a:ext cx="10514284" cy="64633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n-US" b="1" i="1" dirty="0">
                <a:solidFill>
                  <a:schemeClr val="bg1"/>
                </a:solidFill>
                <a:latin typeface="Raleway"/>
                <a:ea typeface="+mn-lt"/>
                <a:cs typeface="+mn-lt"/>
              </a:rPr>
              <a:t>It is imperative that you understand where on the spectrum you live now, </a:t>
            </a:r>
            <a:r>
              <a:rPr lang="en-US" b="1" i="1">
                <a:solidFill>
                  <a:schemeClr val="bg1"/>
                </a:solidFill>
                <a:latin typeface="Raleway"/>
                <a:ea typeface="+mn-lt"/>
                <a:cs typeface="+mn-lt"/>
              </a:rPr>
              <a:t>where you can live, and where you feel comfortable living. </a:t>
            </a:r>
            <a:endParaRPr lang="en-US" b="1" i="1" dirty="0">
              <a:solidFill>
                <a:schemeClr val="bg1"/>
              </a:solidFill>
              <a:latin typeface="Raleway"/>
              <a:ea typeface="Calibri" panose="020F0502020204030204"/>
              <a:cs typeface="Calibri" panose="020F0502020204030204"/>
            </a:endParaRPr>
          </a:p>
        </p:txBody>
      </p:sp>
    </p:spTree>
    <p:extLst>
      <p:ext uri="{BB962C8B-B14F-4D97-AF65-F5344CB8AC3E}">
        <p14:creationId xmlns:p14="http://schemas.microsoft.com/office/powerpoint/2010/main" val="17158814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dd24d13-bdde-446d-a588-1c7dd628bc11" xsi:nil="true"/>
    <_Flow_SignoffStatus xmlns="64ba948b-714e-491e-9811-832c4801be59" xsi:nil="true"/>
    <Notes xmlns="64ba948b-714e-491e-9811-832c4801be59" xsi:nil="true"/>
    <lcf76f155ced4ddcb4097134ff3c332f xmlns="64ba948b-714e-491e-9811-832c4801be59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D723FA06E242D42AFFE9D26EB76C65E" ma:contentTypeVersion="20" ma:contentTypeDescription="Create a new document." ma:contentTypeScope="" ma:versionID="93e92c79ac2dc67e82d39a834582a435">
  <xsd:schema xmlns:xsd="http://www.w3.org/2001/XMLSchema" xmlns:xs="http://www.w3.org/2001/XMLSchema" xmlns:p="http://schemas.microsoft.com/office/2006/metadata/properties" xmlns:ns2="64ba948b-714e-491e-9811-832c4801be59" xmlns:ns3="9dd24d13-bdde-446d-a588-1c7dd628bc11" targetNamespace="http://schemas.microsoft.com/office/2006/metadata/properties" ma:root="true" ma:fieldsID="80069abdf882c03c8eecf7907e5ce440" ns2:_="" ns3:_="">
    <xsd:import namespace="64ba948b-714e-491e-9811-832c4801be59"/>
    <xsd:import namespace="9dd24d13-bdde-446d-a588-1c7dd628bc1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_Flow_SignoffStatus" minOccurs="0"/>
                <xsd:element ref="ns2:MediaServiceObjectDetectorVersions" minOccurs="0"/>
                <xsd:element ref="ns2:MediaServiceLocation" minOccurs="0"/>
                <xsd:element ref="ns2:MediaServiceSearchProperties" minOccurs="0"/>
                <xsd:element ref="ns2:Not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4ba948b-714e-491e-9811-832c4801be59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7eb74f86-468b-4744-8db4-91ccef1586a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0" nillable="true" ma:displayName="Sign-off status" ma:internalName="Sign_x002d_off_x0020_status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Notes" ma:index="24" nillable="true" ma:displayName="Notes" ma:format="Dropdown" ma:internalName="Notes">
      <xsd:simpleType>
        <xsd:restriction base="dms:Note">
          <xsd:maxLength value="255"/>
        </xsd:restriction>
      </xsd:simpleType>
    </xsd:element>
    <xsd:element name="MediaServiceBillingMetadata" ma:index="25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d24d13-bdde-446d-a588-1c7dd628bc11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7e9ddd24-f493-40ef-9b74-69ee631c5c16}" ma:internalName="TaxCatchAll" ma:showField="CatchAllData" ma:web="9dd24d13-bdde-446d-a588-1c7dd628bc1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337594E-FDF8-46FA-889E-DEDD30ACE00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0419C8-FF34-4B40-B564-60F089F8755C}">
  <ds:schemaRefs>
    <ds:schemaRef ds:uri="64ba948b-714e-491e-9811-832c4801be59"/>
    <ds:schemaRef ds:uri="9dd24d13-bdde-446d-a588-1c7dd628bc11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customXml/itemProps3.xml><?xml version="1.0" encoding="utf-8"?>
<ds:datastoreItem xmlns:ds="http://schemas.openxmlformats.org/officeDocument/2006/customXml" ds:itemID="{7D65CAE0-2AA1-48A9-B523-C359BD04C082}">
  <ds:schemaRefs>
    <ds:schemaRef ds:uri="64ba948b-714e-491e-9811-832c4801be59"/>
    <ds:schemaRef ds:uri="9dd24d13-bdde-446d-a588-1c7dd628bc11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Metadata/LabelInfo.xml><?xml version="1.0" encoding="utf-8"?>
<clbl:labelList xmlns:clbl="http://schemas.microsoft.com/office/2020/mipLabelMetadata">
  <clbl:label id="{c720983b-9c00-431e-b586-11c60e2e27e0}" enabled="0" method="" siteId="{c720983b-9c00-431e-b586-11c60e2e27e0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30</Slides>
  <Notes>1</Notes>
  <HiddenSlides>0</HiddenSlide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Custom Design</vt:lpstr>
      <vt:lpstr>PowerPoint Presentation</vt:lpstr>
      <vt:lpstr>PowerPoint Presentation</vt:lpstr>
      <vt:lpstr>What You’ll Learn:</vt:lpstr>
      <vt:lpstr>Why This Matters Now</vt:lpstr>
      <vt:lpstr>The Biggest Challenges in Provider-Payer Collaboration </vt:lpstr>
      <vt:lpstr>Different Perspectives. Shared Goal. </vt:lpstr>
      <vt:lpstr>Where The Misalignment Occurs</vt:lpstr>
      <vt:lpstr>"Value-Based" Alignment?</vt:lpstr>
      <vt:lpstr>The Value-Based Spectrum</vt:lpstr>
      <vt:lpstr>Caron's Journey</vt:lpstr>
      <vt:lpstr>Moving Beyond Contracting Optum &amp; Caron: Teen Services</vt:lpstr>
      <vt:lpstr>What Drives Success?</vt:lpstr>
      <vt:lpstr>The Provider–Payer–Patient Partnership</vt:lpstr>
      <vt:lpstr>What Kind Of Relationship Do You Want?</vt:lpstr>
      <vt:lpstr>Creating Alignment That Works</vt:lpstr>
      <vt:lpstr>The Value of Data Outcomes That Build Credibility With Payers</vt:lpstr>
      <vt:lpstr>Transparency &amp; Data Sharing</vt:lpstr>
      <vt:lpstr>Partnership Structures That Work</vt:lpstr>
      <vt:lpstr>Initial Steps to Strengthen Payer Relationships</vt:lpstr>
      <vt:lpstr>Five-Year Outlook</vt:lpstr>
      <vt:lpstr>Capabilities To Build Now:</vt:lpstr>
      <vt:lpstr>PowerPoint Presentation</vt:lpstr>
      <vt:lpstr>From Network Provider to Network Partner </vt:lpstr>
      <vt:lpstr>The Future of Provider-Payer Collaboration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Stuart Buttlaire</dc:creator>
  <cp:revision>1548</cp:revision>
  <dcterms:created xsi:type="dcterms:W3CDTF">2025-05-13T02:07:06Z</dcterms:created>
  <dcterms:modified xsi:type="dcterms:W3CDTF">2026-07-08T16:57:49Z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0x0101008D723FA06E242D42AFFE9D26EB76C65E</vt:lpwstr>
  </property>
  <property fmtid="{D5CDD505-2E9C-101B-9397-08002B2CF9AE}" pid="3" name="MediaServiceImageTags">
    <vt:lpwstr/>
  </property>
</Properties>
</file>